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20"/>
  </p:notesMasterIdLst>
  <p:handoutMasterIdLst>
    <p:handoutMasterId r:id="rId21"/>
  </p:handoutMasterIdLst>
  <p:sldIdLst>
    <p:sldId id="1336" r:id="rId3"/>
    <p:sldId id="1292" r:id="rId4"/>
    <p:sldId id="1361" r:id="rId5"/>
    <p:sldId id="1362" r:id="rId6"/>
    <p:sldId id="1363" r:id="rId7"/>
    <p:sldId id="1364" r:id="rId8"/>
    <p:sldId id="1365" r:id="rId9"/>
    <p:sldId id="1366" r:id="rId10"/>
    <p:sldId id="1367" r:id="rId11"/>
    <p:sldId id="1368" r:id="rId12"/>
    <p:sldId id="1369" r:id="rId13"/>
    <p:sldId id="1374" r:id="rId14"/>
    <p:sldId id="1375" r:id="rId15"/>
    <p:sldId id="1376" r:id="rId16"/>
    <p:sldId id="1377" r:id="rId17"/>
    <p:sldId id="1381" r:id="rId18"/>
    <p:sldId id="1383" r:id="rId19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Font" id="{01319F16-3CEB-44B1-837A-5DFE664B1540}">
          <p14:sldIdLst>
            <p14:sldId id="1336"/>
            <p14:sldId id="1292"/>
            <p14:sldId id="1361"/>
            <p14:sldId id="1362"/>
            <p14:sldId id="1363"/>
            <p14:sldId id="1364"/>
            <p14:sldId id="1365"/>
            <p14:sldId id="1366"/>
            <p14:sldId id="1367"/>
            <p14:sldId id="1368"/>
            <p14:sldId id="1369"/>
            <p14:sldId id="1370"/>
            <p14:sldId id="1371"/>
            <p14:sldId id="1372"/>
            <p14:sldId id="1373"/>
            <p14:sldId id="1374"/>
            <p14:sldId id="1375"/>
            <p14:sldId id="1376"/>
            <p14:sldId id="1377"/>
            <p14:sldId id="1378"/>
            <p14:sldId id="1379"/>
            <p14:sldId id="1380"/>
            <p14:sldId id="1381"/>
            <p14:sldId id="13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B2B2B2"/>
    <a:srgbClr val="FFFFFF"/>
    <a:srgbClr val="808080"/>
    <a:srgbClr val="5F5F5F"/>
    <a:srgbClr val="000000"/>
    <a:srgbClr val="C0C0C0"/>
    <a:srgbClr val="7F7F7F"/>
    <a:srgbClr val="328682"/>
    <a:srgbClr val="3278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0" autoAdjust="0"/>
    <p:restoredTop sz="95530" autoAdjust="0"/>
  </p:normalViewPr>
  <p:slideViewPr>
    <p:cSldViewPr snapToObjects="1">
      <p:cViewPr>
        <p:scale>
          <a:sx n="80" d="100"/>
          <a:sy n="80" d="100"/>
        </p:scale>
        <p:origin x="-376" y="376"/>
      </p:cViewPr>
      <p:guideLst>
        <p:guide orient="horz" pos="1570"/>
        <p:guide orient="horz" pos="1094"/>
        <p:guide pos="3984"/>
        <p:guide pos="3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64911-27FE-4F34-AD48-40FB46F3685A}" type="datetimeFigureOut">
              <a:rPr lang="es-ES" smtClean="0"/>
              <a:pPr/>
              <a:t>27/08/2021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82CEF-4E3A-437E-BF4D-53A02868C2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4552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093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42967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0161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4395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13545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84911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28048" y="6303346"/>
            <a:ext cx="4275522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Federació</a:t>
            </a:r>
            <a:r>
              <a:rPr lang="en-US" sz="1200" baseline="0" dirty="0"/>
              <a:t> </a:t>
            </a:r>
            <a:r>
              <a:rPr lang="en-US" sz="1200" baseline="0" dirty="0" err="1"/>
              <a:t>Catalana</a:t>
            </a:r>
            <a:r>
              <a:rPr lang="en-US" sz="1200" baseline="0" dirty="0"/>
              <a:t> </a:t>
            </a:r>
            <a:r>
              <a:rPr lang="en-US" sz="1200" baseline="0" dirty="0" err="1"/>
              <a:t>d´Handbol</a:t>
            </a:r>
            <a:endParaRPr lang="en-US" sz="120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‹Nº›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68"/>
          <a:srcRect/>
          <a:stretch>
            <a:fillRect/>
          </a:stretch>
        </p:blipFill>
        <p:spPr bwMode="auto">
          <a:xfrm>
            <a:off x="10803570" y="6033522"/>
            <a:ext cx="643103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3134670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err="1"/>
              <a:t>Federación</a:t>
            </a:r>
            <a:r>
              <a:rPr lang="en-US" sz="1200"/>
              <a:t> Rugby </a:t>
            </a:r>
            <a:r>
              <a:rPr lang="en-US" sz="1200" err="1"/>
              <a:t>Comunidad</a:t>
            </a:r>
            <a:r>
              <a:rPr lang="en-US" sz="1200"/>
              <a:t> </a:t>
            </a:r>
            <a:r>
              <a:rPr lang="en-US" sz="1200" err="1"/>
              <a:t>Valenciana</a:t>
            </a:r>
            <a:endParaRPr lang="en-US" sz="120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9859"/>
            <a:ext cx="1219200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dirty="0" err="1"/>
              <a:t>Targeta</a:t>
            </a:r>
            <a:r>
              <a:rPr lang="en-US" sz="5400" dirty="0"/>
              <a:t> </a:t>
            </a:r>
            <a:r>
              <a:rPr lang="en-US" sz="5400" dirty="0" err="1"/>
              <a:t>Federativa</a:t>
            </a:r>
            <a:r>
              <a:rPr lang="en-US" sz="5400" dirty="0"/>
              <a:t> Digital</a:t>
            </a:r>
          </a:p>
        </p:txBody>
      </p:sp>
    </p:spTree>
    <p:extLst>
      <p:ext uri="{BB962C8B-B14F-4D97-AF65-F5344CB8AC3E}">
        <p14:creationId xmlns="" xmlns:p14="http://schemas.microsoft.com/office/powerpoint/2010/main" val="14880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76" y="736977"/>
            <a:ext cx="3251251" cy="57058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7529" y="1357722"/>
            <a:ext cx="2232248" cy="394106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5F2337D4-24B8-5446-BB0F-6DC31A9A9F7A}"/>
              </a:ext>
            </a:extLst>
          </p:cNvPr>
          <p:cNvGrpSpPr/>
          <p:nvPr/>
        </p:nvGrpSpPr>
        <p:grpSpPr>
          <a:xfrm>
            <a:off x="5062663" y="1905855"/>
            <a:ext cx="6336704" cy="1479069"/>
            <a:chOff x="5062663" y="2528900"/>
            <a:chExt cx="6336704" cy="1479069"/>
          </a:xfrm>
        </p:grpSpPr>
        <p:sp>
          <p:nvSpPr>
            <p:cNvPr id="6" name="TextBox 5"/>
            <p:cNvSpPr txBox="1"/>
            <p:nvPr/>
          </p:nvSpPr>
          <p:spPr>
            <a:xfrm>
              <a:off x="5062663" y="2528900"/>
              <a:ext cx="633670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>
                  <a:solidFill>
                    <a:schemeClr val="accent1"/>
                  </a:solidFill>
                </a:rPr>
                <a:t>Pas 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663" y="3176972"/>
              <a:ext cx="622869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800" err="1"/>
                <a:t>Accedirà</a:t>
              </a:r>
              <a:r>
                <a:rPr lang="es-ES" sz="1800"/>
                <a:t> a Itegra de forma </a:t>
              </a:r>
              <a:r>
                <a:rPr lang="es-ES" sz="1800" err="1"/>
                <a:t>personalitzada</a:t>
              </a:r>
              <a:r>
                <a:rPr lang="es-ES" sz="1800"/>
                <a:t>, </a:t>
              </a:r>
              <a:r>
                <a:rPr lang="es-ES" sz="1800" err="1"/>
                <a:t>on</a:t>
              </a:r>
              <a:r>
                <a:rPr lang="es-ES" sz="1800"/>
                <a:t> </a:t>
              </a:r>
              <a:r>
                <a:rPr lang="es-ES" sz="1800" err="1"/>
                <a:t>podrà</a:t>
              </a:r>
              <a:r>
                <a:rPr lang="es-ES" sz="1800"/>
                <a:t> declarar un </a:t>
              </a:r>
              <a:r>
                <a:rPr lang="es-ES" sz="1800" err="1"/>
                <a:t>part</a:t>
              </a:r>
              <a:r>
                <a:rPr lang="es-ES" sz="1800"/>
                <a:t> </a:t>
              </a:r>
              <a:r>
                <a:rPr lang="es-ES" sz="1800" err="1"/>
                <a:t>d´accident</a:t>
              </a:r>
              <a:r>
                <a:rPr lang="es-ES" sz="1800"/>
                <a:t> i consultar </a:t>
              </a:r>
              <a:r>
                <a:rPr lang="es-ES" sz="1800" err="1"/>
                <a:t>tot</a:t>
              </a:r>
              <a:r>
                <a:rPr lang="es-ES" sz="1800"/>
                <a:t> </a:t>
              </a:r>
              <a:r>
                <a:rPr lang="es-ES" sz="1800" err="1"/>
                <a:t>alló</a:t>
              </a:r>
              <a:r>
                <a:rPr lang="es-ES" sz="1800"/>
                <a:t> </a:t>
              </a:r>
              <a:r>
                <a:rPr lang="es-ES" sz="1800" err="1"/>
                <a:t>relacionat</a:t>
              </a:r>
              <a:r>
                <a:rPr lang="es-ES" sz="1800"/>
                <a:t> </a:t>
              </a:r>
              <a:r>
                <a:rPr lang="es-ES" sz="1800" err="1"/>
                <a:t>amb</a:t>
              </a:r>
              <a:r>
                <a:rPr lang="es-ES" sz="1800"/>
                <a:t> el </a:t>
              </a:r>
              <a:r>
                <a:rPr lang="es-ES" sz="1800" err="1"/>
                <a:t>seu</a:t>
              </a:r>
              <a:r>
                <a:rPr lang="es-ES" sz="1800"/>
                <a:t> </a:t>
              </a:r>
              <a:r>
                <a:rPr lang="es-ES" sz="1800" err="1"/>
                <a:t>sinistre</a:t>
              </a:r>
              <a:r>
                <a:rPr lang="es-ES" sz="1800"/>
                <a:t>.</a:t>
              </a:r>
              <a:endParaRPr lang="en-US" sz="180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57B19960-279C-4C4D-806B-27D50843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357722"/>
            <a:ext cx="2232248" cy="3941064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="" xmlns:a16="http://schemas.microsoft.com/office/drawing/2014/main" id="{50FE10B3-4375-0B48-8A29-824EE0599E1B}"/>
              </a:ext>
            </a:extLst>
          </p:cNvPr>
          <p:cNvCxnSpPr>
            <a:cxnSpLocks/>
          </p:cNvCxnSpPr>
          <p:nvPr/>
        </p:nvCxnSpPr>
        <p:spPr>
          <a:xfrm flipH="1">
            <a:off x="4079777" y="3933056"/>
            <a:ext cx="162017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5660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76" y="736977"/>
            <a:ext cx="3251251" cy="57058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7529" y="1357722"/>
            <a:ext cx="2232248" cy="394106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F181CCBA-5487-0745-AE9D-F2A48F396EC4}"/>
              </a:ext>
            </a:extLst>
          </p:cNvPr>
          <p:cNvGrpSpPr/>
          <p:nvPr/>
        </p:nvGrpSpPr>
        <p:grpSpPr>
          <a:xfrm>
            <a:off x="5062663" y="2528900"/>
            <a:ext cx="6336704" cy="1202070"/>
            <a:chOff x="5062663" y="2528900"/>
            <a:chExt cx="6336704" cy="1202070"/>
          </a:xfrm>
        </p:grpSpPr>
        <p:sp>
          <p:nvSpPr>
            <p:cNvPr id="6" name="TextBox 5"/>
            <p:cNvSpPr txBox="1"/>
            <p:nvPr/>
          </p:nvSpPr>
          <p:spPr>
            <a:xfrm>
              <a:off x="5062663" y="2528900"/>
              <a:ext cx="633670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>
                  <a:solidFill>
                    <a:schemeClr val="accent1"/>
                  </a:solidFill>
                </a:rPr>
                <a:t>Pas 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663" y="3176972"/>
              <a:ext cx="622869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800" err="1"/>
                <a:t>Omplirà</a:t>
              </a:r>
              <a:r>
                <a:rPr lang="es-ES" sz="1800"/>
                <a:t> el </a:t>
              </a:r>
              <a:r>
                <a:rPr lang="es-ES" sz="1800" err="1"/>
                <a:t>formulari</a:t>
              </a:r>
              <a:r>
                <a:rPr lang="es-ES" sz="1800"/>
                <a:t> </a:t>
              </a:r>
              <a:r>
                <a:rPr lang="es-ES" sz="1800" err="1"/>
                <a:t>amb</a:t>
              </a:r>
              <a:r>
                <a:rPr lang="es-ES" sz="1800"/>
                <a:t> les </a:t>
              </a:r>
              <a:r>
                <a:rPr lang="es-ES" sz="1800" err="1"/>
                <a:t>dades</a:t>
              </a:r>
              <a:r>
                <a:rPr lang="es-ES" sz="1800"/>
                <a:t> </a:t>
              </a:r>
              <a:r>
                <a:rPr lang="es-ES" sz="1800" err="1"/>
                <a:t>relatives</a:t>
              </a:r>
              <a:r>
                <a:rPr lang="es-ES" sz="1800"/>
                <a:t> a </a:t>
              </a:r>
              <a:r>
                <a:rPr lang="es-ES" sz="1800" err="1"/>
                <a:t>l’accident</a:t>
              </a:r>
              <a:r>
                <a:rPr lang="es-ES" sz="1800"/>
                <a:t> </a:t>
              </a:r>
              <a:r>
                <a:rPr lang="es-ES" sz="1800" err="1"/>
                <a:t>esportiu</a:t>
              </a:r>
              <a:r>
                <a:rPr lang="es-ES" sz="1800"/>
                <a:t>.</a:t>
              </a:r>
              <a:endParaRPr lang="en-US" sz="180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E9A053B-7343-8841-8B93-EC945ADC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357722"/>
            <a:ext cx="2232248" cy="3970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1925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2663" y="1245646"/>
            <a:ext cx="633670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Notificacions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2663" y="2242029"/>
            <a:ext cx="62286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800" dirty="0"/>
              <a:t>El </a:t>
            </a:r>
            <a:r>
              <a:rPr lang="es-ES" sz="1800" dirty="0" err="1"/>
              <a:t>Federat</a:t>
            </a:r>
            <a:r>
              <a:rPr lang="es-ES" sz="1800" dirty="0"/>
              <a:t> </a:t>
            </a:r>
            <a:r>
              <a:rPr lang="es-ES" sz="1800" dirty="0" err="1"/>
              <a:t>podrà</a:t>
            </a:r>
            <a:r>
              <a:rPr lang="es-ES" sz="1800" dirty="0"/>
              <a:t> </a:t>
            </a:r>
            <a:r>
              <a:rPr lang="es-ES" sz="1800" dirty="0" err="1"/>
              <a:t>rebre</a:t>
            </a:r>
            <a:r>
              <a:rPr lang="es-ES" sz="1800" dirty="0"/>
              <a:t> </a:t>
            </a:r>
            <a:r>
              <a:rPr lang="es-ES" sz="1800" dirty="0" err="1"/>
              <a:t>notificacions</a:t>
            </a:r>
            <a:r>
              <a:rPr lang="es-ES" sz="1800" dirty="0"/>
              <a:t> de la Federació, del club o </a:t>
            </a:r>
            <a:r>
              <a:rPr lang="es-ES" sz="1800" dirty="0" err="1"/>
              <a:t>d´Itegra</a:t>
            </a:r>
            <a:r>
              <a:rPr lang="es-ES" sz="1800" dirty="0"/>
              <a:t> al </a:t>
            </a:r>
            <a:r>
              <a:rPr lang="es-ES" sz="1800" dirty="0" err="1"/>
              <a:t>seu</a:t>
            </a:r>
            <a:r>
              <a:rPr lang="es-ES" sz="1800" dirty="0"/>
              <a:t> terminal del </a:t>
            </a:r>
            <a:r>
              <a:rPr lang="es-ES" sz="1800" dirty="0" err="1" smtClean="0"/>
              <a:t>telèfon</a:t>
            </a:r>
            <a:r>
              <a:rPr lang="es-ES" sz="1800" dirty="0" smtClean="0"/>
              <a:t>. </a:t>
            </a:r>
            <a:r>
              <a:rPr lang="es-ES" sz="1800" dirty="0" err="1" smtClean="0"/>
              <a:t>Punxará</a:t>
            </a:r>
            <a:r>
              <a:rPr lang="es-ES" sz="1800" dirty="0" smtClean="0"/>
              <a:t> </a:t>
            </a:r>
            <a:r>
              <a:rPr lang="es-ES" sz="1800" dirty="0" smtClean="0"/>
              <a:t>la </a:t>
            </a:r>
            <a:r>
              <a:rPr lang="es-ES" sz="1800" dirty="0" err="1" smtClean="0"/>
              <a:t>notificació</a:t>
            </a:r>
            <a:r>
              <a:rPr lang="es-ES" sz="1800" dirty="0" smtClean="0"/>
              <a:t> </a:t>
            </a:r>
            <a:r>
              <a:rPr lang="es-ES" sz="1800" dirty="0" smtClean="0"/>
              <a:t>i </a:t>
            </a:r>
            <a:r>
              <a:rPr lang="es-ES" sz="1800" dirty="0" err="1" smtClean="0"/>
              <a:t>accediu</a:t>
            </a:r>
            <a:r>
              <a:rPr lang="es-ES" sz="1800" dirty="0" smtClean="0"/>
              <a:t> </a:t>
            </a:r>
            <a:r>
              <a:rPr lang="es-ES" sz="1800" dirty="0" smtClean="0"/>
              <a:t>a la tarjeta virtual.</a:t>
            </a:r>
            <a:endParaRPr lang="en-US" sz="1800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="" xmlns:a16="http://schemas.microsoft.com/office/drawing/2014/main" id="{79662BBD-030C-5D4D-81C0-F1B4AD1760EC}"/>
              </a:ext>
            </a:extLst>
          </p:cNvPr>
          <p:cNvCxnSpPr/>
          <p:nvPr/>
        </p:nvCxnSpPr>
        <p:spPr>
          <a:xfrm>
            <a:off x="299356" y="2564904"/>
            <a:ext cx="126014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6F445B5-D5E0-614A-A477-453B8B12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67" y="739218"/>
            <a:ext cx="2547217" cy="5105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47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08" y="2549805"/>
            <a:ext cx="10657184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4000"/>
              <a:t>Com </a:t>
            </a:r>
            <a:r>
              <a:rPr lang="en-US" sz="4000" err="1"/>
              <a:t>accedir</a:t>
            </a:r>
            <a:r>
              <a:rPr lang="en-US" sz="4000"/>
              <a:t> al </a:t>
            </a:r>
            <a:r>
              <a:rPr lang="en-US" sz="4000" err="1"/>
              <a:t>contingut</a:t>
            </a:r>
            <a:r>
              <a:rPr lang="en-US" sz="4000"/>
              <a:t> de les </a:t>
            </a:r>
            <a:r>
              <a:rPr lang="en-US" sz="4000" err="1"/>
              <a:t>notificacions</a:t>
            </a:r>
            <a:r>
              <a:rPr lang="en-US" sz="4000"/>
              <a:t> a IOS (</a:t>
            </a:r>
            <a:r>
              <a:rPr lang="en-US" sz="4000" err="1"/>
              <a:t>telèfons</a:t>
            </a:r>
            <a:r>
              <a:rPr lang="en-US" sz="4000"/>
              <a:t> Apple)?</a:t>
            </a:r>
          </a:p>
        </p:txBody>
      </p:sp>
    </p:spTree>
    <p:extLst>
      <p:ext uri="{BB962C8B-B14F-4D97-AF65-F5344CB8AC3E}">
        <p14:creationId xmlns="" xmlns:p14="http://schemas.microsoft.com/office/powerpoint/2010/main" val="28959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F4B67267-1E36-4348-AE2A-4DEF9E9EA02C}"/>
              </a:ext>
            </a:extLst>
          </p:cNvPr>
          <p:cNvGrpSpPr/>
          <p:nvPr/>
        </p:nvGrpSpPr>
        <p:grpSpPr>
          <a:xfrm>
            <a:off x="5062663" y="2528900"/>
            <a:ext cx="6336704" cy="2310065"/>
            <a:chOff x="5062663" y="2528900"/>
            <a:chExt cx="6336704" cy="2310065"/>
          </a:xfrm>
        </p:grpSpPr>
        <p:sp>
          <p:nvSpPr>
            <p:cNvPr id="6" name="TextBox 5"/>
            <p:cNvSpPr txBox="1"/>
            <p:nvPr/>
          </p:nvSpPr>
          <p:spPr>
            <a:xfrm>
              <a:off x="5062663" y="2528900"/>
              <a:ext cx="633670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>
                  <a:solidFill>
                    <a:schemeClr val="accent1"/>
                  </a:solidFill>
                </a:rPr>
                <a:t>Pas 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663" y="3176972"/>
              <a:ext cx="6228692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800" dirty="0"/>
                <a:t>El </a:t>
              </a:r>
              <a:r>
                <a:rPr lang="es-ES" sz="1800" dirty="0" err="1"/>
                <a:t>Federat</a:t>
              </a:r>
              <a:r>
                <a:rPr lang="es-ES" sz="1800" dirty="0"/>
                <a:t> </a:t>
              </a:r>
              <a:r>
                <a:rPr lang="es-ES" sz="1800" dirty="0" err="1"/>
                <a:t>punxarà</a:t>
              </a:r>
              <a:r>
                <a:rPr lang="es-ES" sz="1800" dirty="0"/>
                <a:t> a </a:t>
              </a:r>
              <a:r>
                <a:rPr lang="es-ES" sz="1800" dirty="0" err="1"/>
                <a:t>l’extrem</a:t>
              </a:r>
              <a:r>
                <a:rPr lang="es-ES" sz="1800" dirty="0"/>
                <a:t> inferior </a:t>
              </a:r>
              <a:r>
                <a:rPr lang="es-ES" sz="1800" dirty="0" err="1"/>
                <a:t>dret</a:t>
              </a:r>
              <a:r>
                <a:rPr lang="es-ES" sz="1800" dirty="0"/>
                <a:t> i </a:t>
              </a:r>
              <a:r>
                <a:rPr lang="es-ES" sz="1800" dirty="0" err="1"/>
                <a:t>accedirà</a:t>
              </a:r>
              <a:r>
                <a:rPr lang="es-ES" sz="1800" dirty="0"/>
                <a:t> al </a:t>
              </a:r>
              <a:r>
                <a:rPr lang="es-ES" sz="1800" dirty="0" err="1"/>
                <a:t>revers</a:t>
              </a:r>
              <a:r>
                <a:rPr lang="es-ES" sz="1800" dirty="0"/>
                <a:t> de la </a:t>
              </a:r>
              <a:r>
                <a:rPr lang="es-ES" sz="1800" dirty="0" err="1"/>
                <a:t>targeta</a:t>
              </a:r>
              <a:r>
                <a:rPr lang="es-ES" sz="1800" dirty="0"/>
                <a:t> </a:t>
              </a:r>
              <a:r>
                <a:rPr lang="es-ES" sz="1800" dirty="0" err="1"/>
                <a:t>on</a:t>
              </a:r>
              <a:r>
                <a:rPr lang="es-ES" sz="1800" dirty="0"/>
                <a:t> </a:t>
              </a:r>
              <a:r>
                <a:rPr lang="es-ES" sz="1800" dirty="0" err="1"/>
                <a:t>podrà</a:t>
              </a:r>
              <a:r>
                <a:rPr lang="es-ES" sz="1800" dirty="0"/>
                <a:t> </a:t>
              </a:r>
              <a:r>
                <a:rPr lang="es-ES" sz="1800" dirty="0" err="1"/>
                <a:t>visualitzar</a:t>
              </a:r>
              <a:r>
                <a:rPr lang="es-ES" sz="1800" dirty="0"/>
                <a:t> el </a:t>
              </a:r>
              <a:r>
                <a:rPr lang="es-ES" sz="1800" dirty="0" err="1"/>
                <a:t>seu</a:t>
              </a:r>
              <a:r>
                <a:rPr lang="es-ES" sz="1800" dirty="0"/>
                <a:t> DNI, Nº </a:t>
              </a:r>
              <a:r>
                <a:rPr lang="es-ES" sz="1800" dirty="0" err="1"/>
                <a:t>llicencia</a:t>
              </a:r>
              <a:r>
                <a:rPr lang="es-ES" sz="1800" dirty="0"/>
                <a:t>, </a:t>
              </a:r>
              <a:r>
                <a:rPr lang="es-ES" sz="1800" dirty="0" err="1"/>
                <a:t>validessa</a:t>
              </a:r>
              <a:r>
                <a:rPr lang="es-ES" sz="1800" dirty="0"/>
                <a:t> de la </a:t>
              </a:r>
              <a:r>
                <a:rPr lang="es-ES" sz="1800" dirty="0" err="1"/>
                <a:t>targeta</a:t>
              </a:r>
              <a:r>
                <a:rPr lang="es-ES" sz="1800" dirty="0"/>
                <a:t>, </a:t>
              </a:r>
              <a:r>
                <a:rPr lang="es-ES" sz="1800" dirty="0" err="1"/>
                <a:t>telèfon</a:t>
              </a:r>
              <a:r>
                <a:rPr lang="es-ES" sz="1800" dirty="0"/>
                <a:t> de contacte i el botó “DECLARAR UN PARTE / ACCEDER A ITEGRA</a:t>
              </a:r>
              <a:r>
                <a:rPr lang="es-ES" sz="1800" dirty="0" smtClean="0"/>
                <a:t>”.</a:t>
              </a:r>
            </a:p>
            <a:p>
              <a:endParaRPr lang="en-US" sz="1800" dirty="0"/>
            </a:p>
            <a:p>
              <a:endParaRPr lang="en-US" sz="1800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27AAAF87-A03E-4443-AA2C-F867B72ECE28}"/>
              </a:ext>
            </a:extLst>
          </p:cNvPr>
          <p:cNvGrpSpPr/>
          <p:nvPr/>
        </p:nvGrpSpPr>
        <p:grpSpPr>
          <a:xfrm>
            <a:off x="1379476" y="736977"/>
            <a:ext cx="3251251" cy="5705856"/>
            <a:chOff x="1379476" y="736977"/>
            <a:chExt cx="3251251" cy="5705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476" y="736977"/>
              <a:ext cx="3251251" cy="5705856"/>
            </a:xfrm>
            <a:prstGeom prst="rect">
              <a:avLst/>
            </a:prstGeom>
          </p:spPr>
        </p:pic>
        <p:grpSp>
          <p:nvGrpSpPr>
            <p:cNvPr id="11" name="Grupo 10">
              <a:extLst>
                <a:ext uri="{FF2B5EF4-FFF2-40B4-BE49-F238E27FC236}">
                  <a16:creationId xmlns="" xmlns:a16="http://schemas.microsoft.com/office/drawing/2014/main" id="{AB391C13-C352-421C-9E0B-BCB85FC3B856}"/>
                </a:ext>
              </a:extLst>
            </p:cNvPr>
            <p:cNvGrpSpPr/>
            <p:nvPr/>
          </p:nvGrpSpPr>
          <p:grpSpPr>
            <a:xfrm>
              <a:off x="1847528" y="1360144"/>
              <a:ext cx="2232248" cy="3941064"/>
              <a:chOff x="296263" y="1206440"/>
              <a:chExt cx="2232248" cy="3941064"/>
            </a:xfrm>
          </p:grpSpPr>
          <p:pic>
            <p:nvPicPr>
              <p:cNvPr id="12" name="Imagen 11">
                <a:extLst>
                  <a:ext uri="{FF2B5EF4-FFF2-40B4-BE49-F238E27FC236}">
                    <a16:creationId xmlns="" xmlns:a16="http://schemas.microsoft.com/office/drawing/2014/main" id="{B8CF9EEB-5139-4B42-B1F2-D09F479CE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263" y="1206440"/>
                <a:ext cx="2232248" cy="3941064"/>
              </a:xfrm>
              <a:prstGeom prst="rect">
                <a:avLst/>
              </a:prstGeom>
            </p:spPr>
          </p:pic>
          <p:pic>
            <p:nvPicPr>
              <p:cNvPr id="13" name="8 Imagen" descr="Screenshot_20210812-153525_PassWallet.jpg">
                <a:extLst>
                  <a:ext uri="{FF2B5EF4-FFF2-40B4-BE49-F238E27FC236}">
                    <a16:creationId xmlns="" xmlns:a16="http://schemas.microsoft.com/office/drawing/2014/main" id="{87A7628C-3346-46CF-83C5-9AD2381D4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400" y="1664804"/>
                <a:ext cx="2052000" cy="3004714"/>
              </a:xfrm>
              <a:prstGeom prst="rect">
                <a:avLst/>
              </a:prstGeom>
            </p:spPr>
          </p:pic>
        </p:grpSp>
      </p:grpSp>
      <p:cxnSp>
        <p:nvCxnSpPr>
          <p:cNvPr id="23" name="Conector recto de flecha 22">
            <a:extLst>
              <a:ext uri="{FF2B5EF4-FFF2-40B4-BE49-F238E27FC236}">
                <a16:creationId xmlns="" xmlns:a16="http://schemas.microsoft.com/office/drawing/2014/main" id="{6B3ACEE3-8984-0049-9248-01875917994A}"/>
              </a:ext>
            </a:extLst>
          </p:cNvPr>
          <p:cNvCxnSpPr>
            <a:cxnSpLocks/>
          </p:cNvCxnSpPr>
          <p:nvPr/>
        </p:nvCxnSpPr>
        <p:spPr>
          <a:xfrm flipH="1">
            <a:off x="4007768" y="1628800"/>
            <a:ext cx="162017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7260C23A-8386-4207-B643-E59D24AFAF94}"/>
              </a:ext>
            </a:extLst>
          </p:cNvPr>
          <p:cNvGrpSpPr/>
          <p:nvPr/>
        </p:nvGrpSpPr>
        <p:grpSpPr>
          <a:xfrm>
            <a:off x="1847528" y="1360144"/>
            <a:ext cx="2238660" cy="3941064"/>
            <a:chOff x="1877120" y="1338598"/>
            <a:chExt cx="2238660" cy="3941064"/>
          </a:xfrm>
        </p:grpSpPr>
        <p:pic>
          <p:nvPicPr>
            <p:cNvPr id="15" name="Imagen 14">
              <a:extLst>
                <a:ext uri="{FF2B5EF4-FFF2-40B4-BE49-F238E27FC236}">
                  <a16:creationId xmlns="" xmlns:a16="http://schemas.microsoft.com/office/drawing/2014/main" id="{4D1F40D4-3AFE-4FBD-B727-0DC92011D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7120" y="1338598"/>
              <a:ext cx="2238660" cy="3941064"/>
            </a:xfrm>
            <a:prstGeom prst="rect">
              <a:avLst/>
            </a:prstGeom>
          </p:spPr>
        </p:pic>
        <p:pic>
          <p:nvPicPr>
            <p:cNvPr id="16" name="Imagen 15" descr="Imagen que contiene Aplicación&#10;&#10;Descripción generada automáticamente">
              <a:extLst>
                <a:ext uri="{FF2B5EF4-FFF2-40B4-BE49-F238E27FC236}">
                  <a16:creationId xmlns="" xmlns:a16="http://schemas.microsoft.com/office/drawing/2014/main" id="{D99E49C1-3FB9-41A4-BABA-662FD224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5619" y="1700808"/>
              <a:ext cx="634111" cy="483855"/>
            </a:xfrm>
            <a:prstGeom prst="rect">
              <a:avLst/>
            </a:prstGeom>
          </p:spPr>
        </p:pic>
      </p:grpSp>
      <p:cxnSp>
        <p:nvCxnSpPr>
          <p:cNvPr id="28" name="Conector recto de flecha 27">
            <a:extLst>
              <a:ext uri="{FF2B5EF4-FFF2-40B4-BE49-F238E27FC236}">
                <a16:creationId xmlns="" xmlns:a16="http://schemas.microsoft.com/office/drawing/2014/main" id="{7C6E3AA0-5398-334B-864F-C06868B6CCAA}"/>
              </a:ext>
            </a:extLst>
          </p:cNvPr>
          <p:cNvCxnSpPr>
            <a:cxnSpLocks/>
          </p:cNvCxnSpPr>
          <p:nvPr/>
        </p:nvCxnSpPr>
        <p:spPr>
          <a:xfrm flipH="1">
            <a:off x="3442485" y="5193196"/>
            <a:ext cx="162017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67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76" y="736977"/>
            <a:ext cx="3251251" cy="57058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7529" y="1357722"/>
            <a:ext cx="2232248" cy="394106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5F2337D4-24B8-5446-BB0F-6DC31A9A9F7A}"/>
              </a:ext>
            </a:extLst>
          </p:cNvPr>
          <p:cNvGrpSpPr/>
          <p:nvPr/>
        </p:nvGrpSpPr>
        <p:grpSpPr>
          <a:xfrm>
            <a:off x="5062663" y="1905855"/>
            <a:ext cx="6336704" cy="1202070"/>
            <a:chOff x="5062663" y="2528900"/>
            <a:chExt cx="6336704" cy="1202070"/>
          </a:xfrm>
        </p:grpSpPr>
        <p:sp>
          <p:nvSpPr>
            <p:cNvPr id="6" name="TextBox 5"/>
            <p:cNvSpPr txBox="1"/>
            <p:nvPr/>
          </p:nvSpPr>
          <p:spPr>
            <a:xfrm>
              <a:off x="5062663" y="2528900"/>
              <a:ext cx="633670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>
                  <a:solidFill>
                    <a:schemeClr val="accent1"/>
                  </a:solidFill>
                </a:rPr>
                <a:t>Pas 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663" y="3176972"/>
              <a:ext cx="622869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800" dirty="0" err="1"/>
                <a:t>Accedirà</a:t>
              </a:r>
              <a:r>
                <a:rPr lang="es-ES" sz="1800" dirty="0"/>
                <a:t> a Itegra de forma </a:t>
              </a:r>
              <a:r>
                <a:rPr lang="es-ES" sz="1800" dirty="0" err="1"/>
                <a:t>personalitzada</a:t>
              </a:r>
              <a:r>
                <a:rPr lang="es-ES" sz="1800" dirty="0"/>
                <a:t>, </a:t>
              </a:r>
              <a:r>
                <a:rPr lang="es-ES" sz="1800" dirty="0" err="1"/>
                <a:t>on</a:t>
              </a:r>
              <a:r>
                <a:rPr lang="es-ES" sz="1800" dirty="0"/>
                <a:t> </a:t>
              </a:r>
              <a:r>
                <a:rPr lang="es-ES" sz="1800" dirty="0" err="1"/>
                <a:t>podrà</a:t>
              </a:r>
              <a:r>
                <a:rPr lang="es-ES" sz="1800" dirty="0"/>
                <a:t> </a:t>
              </a:r>
              <a:r>
                <a:rPr lang="es-ES" sz="1800" dirty="0" err="1"/>
                <a:t>veure</a:t>
              </a:r>
              <a:r>
                <a:rPr lang="es-ES" sz="1800" dirty="0"/>
                <a:t> el </a:t>
              </a:r>
              <a:r>
                <a:rPr lang="es-ES" sz="1800" dirty="0" err="1"/>
                <a:t>contingut</a:t>
              </a:r>
              <a:r>
                <a:rPr lang="es-ES" sz="1800" dirty="0"/>
                <a:t> de la </a:t>
              </a:r>
              <a:r>
                <a:rPr lang="es-ES" sz="1800" dirty="0" err="1"/>
                <a:t>notificació</a:t>
              </a:r>
              <a:r>
                <a:rPr lang="es-ES" sz="1800" dirty="0" smtClean="0"/>
                <a:t>. El </a:t>
              </a:r>
              <a:r>
                <a:rPr lang="es-ES" sz="1800" dirty="0" err="1" smtClean="0"/>
                <a:t>quadre</a:t>
              </a:r>
              <a:r>
                <a:rPr lang="es-ES" sz="1800" dirty="0" smtClean="0"/>
                <a:t> </a:t>
              </a:r>
              <a:r>
                <a:rPr lang="es-ES" sz="1800" dirty="0" err="1" smtClean="0"/>
                <a:t>taronja</a:t>
              </a:r>
              <a:r>
                <a:rPr lang="es-ES" sz="1800" dirty="0" smtClean="0"/>
                <a:t>.</a:t>
              </a:r>
              <a:endParaRPr lang="en-US" sz="1800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57B19960-279C-4C4D-806B-27D50843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357722"/>
            <a:ext cx="2232248" cy="38859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2D30502-57B8-1C4E-B39D-8E39040BE7F2}"/>
              </a:ext>
            </a:extLst>
          </p:cNvPr>
          <p:cNvPicPr/>
          <p:nvPr/>
        </p:nvPicPr>
        <p:blipFill rotWithShape="1">
          <a:blip r:embed="rId4"/>
          <a:srcRect l="1970" t="1262" r="-1970" b="9613"/>
          <a:stretch/>
        </p:blipFill>
        <p:spPr>
          <a:xfrm>
            <a:off x="1847529" y="1355228"/>
            <a:ext cx="2276329" cy="39435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87605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</a:t>
            </a:r>
            <a:r>
              <a:rPr lang="en-US" err="1"/>
              <a:t>Quins</a:t>
            </a:r>
            <a:r>
              <a:rPr lang="en-US"/>
              <a:t> </a:t>
            </a:r>
            <a:r>
              <a:rPr lang="en-US" err="1"/>
              <a:t>continguts</a:t>
            </a:r>
            <a:r>
              <a:rPr lang="en-US"/>
              <a:t> </a:t>
            </a:r>
            <a:r>
              <a:rPr lang="en-US" err="1"/>
              <a:t>trobarà</a:t>
            </a:r>
            <a:r>
              <a:rPr lang="en-US"/>
              <a:t> a Itegra?</a:t>
            </a:r>
          </a:p>
        </p:txBody>
      </p:sp>
      <p:sp>
        <p:nvSpPr>
          <p:cNvPr id="4" name="Oval 3"/>
          <p:cNvSpPr/>
          <p:nvPr/>
        </p:nvSpPr>
        <p:spPr>
          <a:xfrm>
            <a:off x="1777113" y="2276875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778241" y="2278003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37353" y="2276875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0800000">
            <a:off x="3938481" y="2278003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663" y="2276875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6097791" y="2278003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56903" y="2276875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800000">
            <a:off x="8258031" y="2278003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803141" y="2528900"/>
            <a:ext cx="747904" cy="747904"/>
            <a:chOff x="7202762" y="7121642"/>
            <a:chExt cx="837454" cy="837455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7202762" y="7121642"/>
              <a:ext cx="837454" cy="8374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 noEditPoints="1"/>
            </p:cNvSpPr>
            <p:nvPr/>
          </p:nvSpPr>
          <p:spPr bwMode="auto">
            <a:xfrm>
              <a:off x="7402870" y="7309146"/>
              <a:ext cx="436570" cy="463435"/>
            </a:xfrm>
            <a:custGeom>
              <a:avLst/>
              <a:gdLst>
                <a:gd name="T0" fmla="*/ 417 w 554"/>
                <a:gd name="T1" fmla="*/ 228 h 588"/>
                <a:gd name="T2" fmla="*/ 368 w 554"/>
                <a:gd name="T3" fmla="*/ 128 h 588"/>
                <a:gd name="T4" fmla="*/ 390 w 554"/>
                <a:gd name="T5" fmla="*/ 69 h 588"/>
                <a:gd name="T6" fmla="*/ 397 w 554"/>
                <a:gd name="T7" fmla="*/ 7 h 588"/>
                <a:gd name="T8" fmla="*/ 158 w 554"/>
                <a:gd name="T9" fmla="*/ 0 h 588"/>
                <a:gd name="T10" fmla="*/ 151 w 554"/>
                <a:gd name="T11" fmla="*/ 62 h 588"/>
                <a:gd name="T12" fmla="*/ 186 w 554"/>
                <a:gd name="T13" fmla="*/ 69 h 588"/>
                <a:gd name="T14" fmla="*/ 140 w 554"/>
                <a:gd name="T15" fmla="*/ 223 h 588"/>
                <a:gd name="T16" fmla="*/ 24 w 554"/>
                <a:gd name="T17" fmla="*/ 459 h 588"/>
                <a:gd name="T18" fmla="*/ 70 w 554"/>
                <a:gd name="T19" fmla="*/ 588 h 588"/>
                <a:gd name="T20" fmla="*/ 540 w 554"/>
                <a:gd name="T21" fmla="*/ 564 h 588"/>
                <a:gd name="T22" fmla="*/ 165 w 554"/>
                <a:gd name="T23" fmla="*/ 14 h 588"/>
                <a:gd name="T24" fmla="*/ 383 w 554"/>
                <a:gd name="T25" fmla="*/ 55 h 588"/>
                <a:gd name="T26" fmla="*/ 193 w 554"/>
                <a:gd name="T27" fmla="*/ 55 h 588"/>
                <a:gd name="T28" fmla="*/ 165 w 554"/>
                <a:gd name="T29" fmla="*/ 14 h 588"/>
                <a:gd name="T30" fmla="*/ 200 w 554"/>
                <a:gd name="T31" fmla="*/ 129 h 588"/>
                <a:gd name="T32" fmla="*/ 354 w 554"/>
                <a:gd name="T33" fmla="*/ 69 h 588"/>
                <a:gd name="T34" fmla="*/ 355 w 554"/>
                <a:gd name="T35" fmla="*/ 133 h 588"/>
                <a:gd name="T36" fmla="*/ 366 w 554"/>
                <a:gd name="T37" fmla="*/ 243 h 588"/>
                <a:gd name="T38" fmla="*/ 321 w 554"/>
                <a:gd name="T39" fmla="*/ 221 h 588"/>
                <a:gd name="T40" fmla="*/ 316 w 554"/>
                <a:gd name="T41" fmla="*/ 224 h 588"/>
                <a:gd name="T42" fmla="*/ 238 w 554"/>
                <a:gd name="T43" fmla="*/ 224 h 588"/>
                <a:gd name="T44" fmla="*/ 188 w 554"/>
                <a:gd name="T45" fmla="*/ 243 h 588"/>
                <a:gd name="T46" fmla="*/ 200 w 554"/>
                <a:gd name="T47" fmla="*/ 133 h 588"/>
                <a:gd name="T48" fmla="*/ 484 w 554"/>
                <a:gd name="T49" fmla="*/ 574 h 588"/>
                <a:gd name="T50" fmla="*/ 26 w 554"/>
                <a:gd name="T51" fmla="*/ 557 h 588"/>
                <a:gd name="T52" fmla="*/ 147 w 554"/>
                <a:gd name="T53" fmla="*/ 241 h 588"/>
                <a:gd name="T54" fmla="*/ 233 w 554"/>
                <a:gd name="T55" fmla="*/ 239 h 588"/>
                <a:gd name="T56" fmla="*/ 321 w 554"/>
                <a:gd name="T57" fmla="*/ 239 h 588"/>
                <a:gd name="T58" fmla="*/ 366 w 554"/>
                <a:gd name="T59" fmla="*/ 257 h 588"/>
                <a:gd name="T60" fmla="*/ 517 w 554"/>
                <a:gd name="T61" fmla="*/ 464 h 588"/>
                <a:gd name="T62" fmla="*/ 222 w 554"/>
                <a:gd name="T63" fmla="*/ 384 h 588"/>
                <a:gd name="T64" fmla="*/ 222 w 554"/>
                <a:gd name="T65" fmla="*/ 470 h 588"/>
                <a:gd name="T66" fmla="*/ 222 w 554"/>
                <a:gd name="T67" fmla="*/ 384 h 588"/>
                <a:gd name="T68" fmla="*/ 193 w 554"/>
                <a:gd name="T69" fmla="*/ 427 h 588"/>
                <a:gd name="T70" fmla="*/ 250 w 554"/>
                <a:gd name="T71" fmla="*/ 427 h 588"/>
                <a:gd name="T72" fmla="*/ 352 w 554"/>
                <a:gd name="T73" fmla="*/ 314 h 588"/>
                <a:gd name="T74" fmla="*/ 352 w 554"/>
                <a:gd name="T75" fmla="*/ 434 h 588"/>
                <a:gd name="T76" fmla="*/ 352 w 554"/>
                <a:gd name="T77" fmla="*/ 314 h 588"/>
                <a:gd name="T78" fmla="*/ 306 w 554"/>
                <a:gd name="T79" fmla="*/ 374 h 588"/>
                <a:gd name="T80" fmla="*/ 398 w 554"/>
                <a:gd name="T81" fmla="*/ 37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417" y="228"/>
                    <a:pt x="417" y="228"/>
                    <a:pt x="417" y="228"/>
                  </a:cubicBezTo>
                  <a:cubicBezTo>
                    <a:pt x="417" y="226"/>
                    <a:pt x="416" y="224"/>
                    <a:pt x="414" y="223"/>
                  </a:cubicBez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4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4" y="0"/>
                    <a:pt x="39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4" y="0"/>
                    <a:pt x="151" y="3"/>
                    <a:pt x="151" y="7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1" y="66"/>
                    <a:pt x="154" y="69"/>
                    <a:pt x="158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40" y="223"/>
                    <a:pt x="140" y="223"/>
                    <a:pt x="140" y="223"/>
                  </a:cubicBezTo>
                  <a:cubicBezTo>
                    <a:pt x="138" y="224"/>
                    <a:pt x="137" y="226"/>
                    <a:pt x="137" y="2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30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5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5" y="55"/>
                    <a:pt x="165" y="55"/>
                    <a:pt x="165" y="55"/>
                  </a:cubicBezTo>
                  <a:lnTo>
                    <a:pt x="165" y="14"/>
                  </a:lnTo>
                  <a:close/>
                  <a:moveTo>
                    <a:pt x="200" y="133"/>
                  </a:move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5" y="133"/>
                  </a:cubicBezTo>
                  <a:cubicBezTo>
                    <a:pt x="401" y="228"/>
                    <a:pt x="401" y="228"/>
                    <a:pt x="401" y="228"/>
                  </a:cubicBezTo>
                  <a:cubicBezTo>
                    <a:pt x="392" y="238"/>
                    <a:pt x="379" y="243"/>
                    <a:pt x="366" y="243"/>
                  </a:cubicBezTo>
                  <a:cubicBezTo>
                    <a:pt x="350" y="243"/>
                    <a:pt x="336" y="237"/>
                    <a:pt x="327" y="224"/>
                  </a:cubicBezTo>
                  <a:cubicBezTo>
                    <a:pt x="326" y="222"/>
                    <a:pt x="324" y="221"/>
                    <a:pt x="321" y="221"/>
                  </a:cubicBezTo>
                  <a:cubicBezTo>
                    <a:pt x="321" y="221"/>
                    <a:pt x="321" y="221"/>
                    <a:pt x="321" y="221"/>
                  </a:cubicBezTo>
                  <a:cubicBezTo>
                    <a:pt x="319" y="221"/>
                    <a:pt x="317" y="222"/>
                    <a:pt x="316" y="224"/>
                  </a:cubicBezTo>
                  <a:cubicBezTo>
                    <a:pt x="307" y="236"/>
                    <a:pt x="292" y="243"/>
                    <a:pt x="277" y="243"/>
                  </a:cubicBezTo>
                  <a:cubicBezTo>
                    <a:pt x="262" y="243"/>
                    <a:pt x="247" y="236"/>
                    <a:pt x="238" y="224"/>
                  </a:cubicBezTo>
                  <a:cubicBezTo>
                    <a:pt x="236" y="220"/>
                    <a:pt x="230" y="220"/>
                    <a:pt x="227" y="224"/>
                  </a:cubicBezTo>
                  <a:cubicBezTo>
                    <a:pt x="218" y="236"/>
                    <a:pt x="204" y="243"/>
                    <a:pt x="188" y="243"/>
                  </a:cubicBezTo>
                  <a:cubicBezTo>
                    <a:pt x="175" y="243"/>
                    <a:pt x="162" y="238"/>
                    <a:pt x="153" y="228"/>
                  </a:cubicBezTo>
                  <a:lnTo>
                    <a:pt x="200" y="133"/>
                  </a:lnTo>
                  <a:close/>
                  <a:moveTo>
                    <a:pt x="528" y="557"/>
                  </a:moveTo>
                  <a:cubicBezTo>
                    <a:pt x="521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4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58" y="251"/>
                    <a:pt x="173" y="257"/>
                    <a:pt x="188" y="257"/>
                  </a:cubicBezTo>
                  <a:cubicBezTo>
                    <a:pt x="205" y="257"/>
                    <a:pt x="221" y="251"/>
                    <a:pt x="233" y="239"/>
                  </a:cubicBezTo>
                  <a:cubicBezTo>
                    <a:pt x="244" y="251"/>
                    <a:pt x="260" y="257"/>
                    <a:pt x="277" y="257"/>
                  </a:cubicBezTo>
                  <a:cubicBezTo>
                    <a:pt x="294" y="257"/>
                    <a:pt x="310" y="251"/>
                    <a:pt x="321" y="239"/>
                  </a:cubicBezTo>
                  <a:cubicBezTo>
                    <a:pt x="333" y="251"/>
                    <a:pt x="348" y="257"/>
                    <a:pt x="365" y="257"/>
                  </a:cubicBezTo>
                  <a:cubicBezTo>
                    <a:pt x="365" y="257"/>
                    <a:pt x="366" y="257"/>
                    <a:pt x="366" y="257"/>
                  </a:cubicBezTo>
                  <a:cubicBezTo>
                    <a:pt x="382" y="257"/>
                    <a:pt x="396" y="251"/>
                    <a:pt x="408" y="241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40" y="539"/>
                    <a:pt x="528" y="557"/>
                  </a:cubicBezTo>
                  <a:close/>
                  <a:moveTo>
                    <a:pt x="222" y="384"/>
                  </a:moveTo>
                  <a:cubicBezTo>
                    <a:pt x="198" y="384"/>
                    <a:pt x="179" y="403"/>
                    <a:pt x="179" y="427"/>
                  </a:cubicBezTo>
                  <a:cubicBezTo>
                    <a:pt x="179" y="450"/>
                    <a:pt x="198" y="470"/>
                    <a:pt x="222" y="470"/>
                  </a:cubicBezTo>
                  <a:cubicBezTo>
                    <a:pt x="245" y="470"/>
                    <a:pt x="264" y="450"/>
                    <a:pt x="264" y="427"/>
                  </a:cubicBezTo>
                  <a:cubicBezTo>
                    <a:pt x="264" y="403"/>
                    <a:pt x="245" y="384"/>
                    <a:pt x="222" y="384"/>
                  </a:cubicBezTo>
                  <a:close/>
                  <a:moveTo>
                    <a:pt x="222" y="456"/>
                  </a:moveTo>
                  <a:cubicBezTo>
                    <a:pt x="206" y="456"/>
                    <a:pt x="193" y="443"/>
                    <a:pt x="193" y="427"/>
                  </a:cubicBezTo>
                  <a:cubicBezTo>
                    <a:pt x="193" y="411"/>
                    <a:pt x="206" y="398"/>
                    <a:pt x="222" y="398"/>
                  </a:cubicBezTo>
                  <a:cubicBezTo>
                    <a:pt x="238" y="398"/>
                    <a:pt x="250" y="411"/>
                    <a:pt x="250" y="427"/>
                  </a:cubicBezTo>
                  <a:cubicBezTo>
                    <a:pt x="250" y="443"/>
                    <a:pt x="238" y="456"/>
                    <a:pt x="222" y="456"/>
                  </a:cubicBezTo>
                  <a:close/>
                  <a:moveTo>
                    <a:pt x="352" y="314"/>
                  </a:moveTo>
                  <a:cubicBezTo>
                    <a:pt x="319" y="314"/>
                    <a:pt x="292" y="341"/>
                    <a:pt x="292" y="374"/>
                  </a:cubicBezTo>
                  <a:cubicBezTo>
                    <a:pt x="292" y="407"/>
                    <a:pt x="319" y="434"/>
                    <a:pt x="352" y="434"/>
                  </a:cubicBezTo>
                  <a:cubicBezTo>
                    <a:pt x="385" y="434"/>
                    <a:pt x="412" y="407"/>
                    <a:pt x="412" y="374"/>
                  </a:cubicBezTo>
                  <a:cubicBezTo>
                    <a:pt x="412" y="341"/>
                    <a:pt x="385" y="314"/>
                    <a:pt x="352" y="314"/>
                  </a:cubicBezTo>
                  <a:close/>
                  <a:moveTo>
                    <a:pt x="352" y="420"/>
                  </a:moveTo>
                  <a:cubicBezTo>
                    <a:pt x="327" y="420"/>
                    <a:pt x="306" y="400"/>
                    <a:pt x="306" y="374"/>
                  </a:cubicBezTo>
                  <a:cubicBezTo>
                    <a:pt x="306" y="349"/>
                    <a:pt x="327" y="328"/>
                    <a:pt x="352" y="328"/>
                  </a:cubicBezTo>
                  <a:cubicBezTo>
                    <a:pt x="378" y="328"/>
                    <a:pt x="398" y="349"/>
                    <a:pt x="398" y="374"/>
                  </a:cubicBezTo>
                  <a:cubicBezTo>
                    <a:pt x="398" y="400"/>
                    <a:pt x="378" y="420"/>
                    <a:pt x="352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778241" y="3410419"/>
            <a:ext cx="215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err="1"/>
              <a:t>Disponibilitat</a:t>
            </a:r>
            <a:r>
              <a:rPr lang="es-ES" sz="1200"/>
              <a:t> de totes les </a:t>
            </a:r>
            <a:r>
              <a:rPr lang="es-ES" sz="1200" err="1"/>
              <a:t>seves</a:t>
            </a:r>
            <a:r>
              <a:rPr lang="es-ES" sz="1200"/>
              <a:t> </a:t>
            </a:r>
            <a:r>
              <a:rPr lang="es-ES" sz="1200" err="1"/>
              <a:t>autoritzacions</a:t>
            </a:r>
            <a:endParaRPr lang="en-US" sz="1200"/>
          </a:p>
        </p:txBody>
      </p:sp>
      <p:sp>
        <p:nvSpPr>
          <p:cNvPr id="36" name="Rectangle 35"/>
          <p:cNvSpPr/>
          <p:nvPr/>
        </p:nvSpPr>
        <p:spPr>
          <a:xfrm>
            <a:off x="4004151" y="3349851"/>
            <a:ext cx="2021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/>
              <a:t>Centre </a:t>
            </a:r>
            <a:r>
              <a:rPr lang="es-ES" sz="1200" err="1"/>
              <a:t>mèdic</a:t>
            </a:r>
            <a:r>
              <a:rPr lang="es-ES" sz="1200"/>
              <a:t> </a:t>
            </a:r>
            <a:r>
              <a:rPr lang="es-ES" sz="1200" err="1"/>
              <a:t>assignat</a:t>
            </a:r>
            <a:r>
              <a:rPr lang="es-ES" sz="1200"/>
              <a:t>, </a:t>
            </a:r>
            <a:r>
              <a:rPr lang="es-ES" sz="1200" err="1"/>
              <a:t>assistència</a:t>
            </a:r>
            <a:r>
              <a:rPr lang="es-ES" sz="1200"/>
              <a:t> </a:t>
            </a:r>
            <a:r>
              <a:rPr lang="es-ES" sz="1200" err="1"/>
              <a:t>d´urgències</a:t>
            </a:r>
            <a:r>
              <a:rPr lang="es-ES" sz="1200"/>
              <a:t>, </a:t>
            </a:r>
            <a:r>
              <a:rPr lang="es-ES" sz="1200" err="1"/>
              <a:t>proves</a:t>
            </a:r>
            <a:r>
              <a:rPr lang="es-ES" sz="1200"/>
              <a:t> </a:t>
            </a:r>
            <a:r>
              <a:rPr lang="es-ES" sz="1200" err="1"/>
              <a:t>complementàries</a:t>
            </a:r>
            <a:r>
              <a:rPr lang="es-ES" sz="1200"/>
              <a:t>,…</a:t>
            </a:r>
            <a:endParaRPr lang="en-US" sz="1200"/>
          </a:p>
        </p:txBody>
      </p:sp>
      <p:sp>
        <p:nvSpPr>
          <p:cNvPr id="37" name="Rectangle 36"/>
          <p:cNvSpPr/>
          <p:nvPr/>
        </p:nvSpPr>
        <p:spPr>
          <a:xfrm>
            <a:off x="6095259" y="3410419"/>
            <a:ext cx="215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err="1"/>
              <a:t>Resultats</a:t>
            </a:r>
            <a:r>
              <a:rPr lang="es-ES" sz="1200"/>
              <a:t> de </a:t>
            </a:r>
            <a:r>
              <a:rPr lang="es-ES" sz="1200" err="1"/>
              <a:t>proves</a:t>
            </a:r>
            <a:r>
              <a:rPr lang="es-ES" sz="1200"/>
              <a:t> </a:t>
            </a:r>
            <a:r>
              <a:rPr lang="es-ES" sz="1200" err="1"/>
              <a:t>complementàries</a:t>
            </a:r>
            <a:endParaRPr lang="en-US" sz="1200"/>
          </a:p>
        </p:txBody>
      </p:sp>
      <p:sp>
        <p:nvSpPr>
          <p:cNvPr id="38" name="Rectangle 37"/>
          <p:cNvSpPr/>
          <p:nvPr/>
        </p:nvSpPr>
        <p:spPr>
          <a:xfrm>
            <a:off x="8228520" y="3410419"/>
            <a:ext cx="215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err="1"/>
              <a:t>Continguts</a:t>
            </a:r>
            <a:r>
              <a:rPr lang="es-ES" sz="1200"/>
              <a:t> </a:t>
            </a:r>
            <a:r>
              <a:rPr lang="es-ES" sz="1200" err="1"/>
              <a:t>audiovisuals</a:t>
            </a:r>
            <a:r>
              <a:rPr lang="es-ES" sz="1200"/>
              <a:t> </a:t>
            </a:r>
            <a:r>
              <a:rPr lang="es-ES" sz="1200" err="1"/>
              <a:t>relacionats</a:t>
            </a:r>
            <a:r>
              <a:rPr lang="es-ES" sz="1200"/>
              <a:t> </a:t>
            </a:r>
            <a:r>
              <a:rPr lang="es-ES" sz="1200" err="1"/>
              <a:t>amb</a:t>
            </a:r>
            <a:r>
              <a:rPr lang="es-ES" sz="1200"/>
              <a:t> la </a:t>
            </a:r>
            <a:r>
              <a:rPr lang="es-ES" sz="1200" err="1"/>
              <a:t>seva</a:t>
            </a:r>
            <a:r>
              <a:rPr lang="es-ES" sz="1200"/>
              <a:t> </a:t>
            </a:r>
            <a:r>
              <a:rPr lang="es-ES" sz="1200" err="1"/>
              <a:t>patologia</a:t>
            </a:r>
            <a:endParaRPr lang="en-US" sz="1200"/>
          </a:p>
        </p:txBody>
      </p:sp>
      <p:grpSp>
        <p:nvGrpSpPr>
          <p:cNvPr id="35" name="Grupo 34">
            <a:extLst>
              <a:ext uri="{FF2B5EF4-FFF2-40B4-BE49-F238E27FC236}">
                <a16:creationId xmlns="" xmlns:a16="http://schemas.microsoft.com/office/drawing/2014/main" id="{4EB972CE-A429-A84A-82E2-460E4E5AA603}"/>
              </a:ext>
            </a:extLst>
          </p:cNvPr>
          <p:cNvGrpSpPr/>
          <p:nvPr/>
        </p:nvGrpSpPr>
        <p:grpSpPr>
          <a:xfrm>
            <a:off x="4643209" y="2528904"/>
            <a:ext cx="747904" cy="747904"/>
            <a:chOff x="4643209" y="2204865"/>
            <a:chExt cx="747904" cy="747904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4643209" y="2204865"/>
              <a:ext cx="747904" cy="7479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>
              <a:extLst>
                <a:ext uri="{FF2B5EF4-FFF2-40B4-BE49-F238E27FC236}">
                  <a16:creationId xmlns="" xmlns:a16="http://schemas.microsoft.com/office/drawing/2014/main" id="{0742EAEB-57E2-724F-97FD-EAF8CF05F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5502" y="2321224"/>
              <a:ext cx="520755" cy="429854"/>
            </a:xfrm>
            <a:custGeom>
              <a:avLst/>
              <a:gdLst>
                <a:gd name="T0" fmla="*/ 582 w 644"/>
                <a:gd name="T1" fmla="*/ 134 h 532"/>
                <a:gd name="T2" fmla="*/ 429 w 644"/>
                <a:gd name="T3" fmla="*/ 94 h 532"/>
                <a:gd name="T4" fmla="*/ 398 w 644"/>
                <a:gd name="T5" fmla="*/ 0 h 532"/>
                <a:gd name="T6" fmla="*/ 216 w 644"/>
                <a:gd name="T7" fmla="*/ 30 h 532"/>
                <a:gd name="T8" fmla="*/ 116 w 644"/>
                <a:gd name="T9" fmla="*/ 94 h 532"/>
                <a:gd name="T10" fmla="*/ 11 w 644"/>
                <a:gd name="T11" fmla="*/ 305 h 532"/>
                <a:gd name="T12" fmla="*/ 0 w 644"/>
                <a:gd name="T13" fmla="*/ 488 h 532"/>
                <a:gd name="T14" fmla="*/ 600 w 644"/>
                <a:gd name="T15" fmla="*/ 532 h 532"/>
                <a:gd name="T16" fmla="*/ 644 w 644"/>
                <a:gd name="T17" fmla="*/ 378 h 532"/>
                <a:gd name="T18" fmla="*/ 230 w 644"/>
                <a:gd name="T19" fmla="*/ 30 h 532"/>
                <a:gd name="T20" fmla="*/ 398 w 644"/>
                <a:gd name="T21" fmla="*/ 14 h 532"/>
                <a:gd name="T22" fmla="*/ 415 w 644"/>
                <a:gd name="T23" fmla="*/ 94 h 532"/>
                <a:gd name="T24" fmla="*/ 230 w 644"/>
                <a:gd name="T25" fmla="*/ 30 h 532"/>
                <a:gd name="T26" fmla="*/ 600 w 644"/>
                <a:gd name="T27" fmla="*/ 518 h 532"/>
                <a:gd name="T28" fmla="*/ 14 w 644"/>
                <a:gd name="T29" fmla="*/ 488 h 532"/>
                <a:gd name="T30" fmla="*/ 25 w 644"/>
                <a:gd name="T31" fmla="*/ 309 h 532"/>
                <a:gd name="T32" fmla="*/ 116 w 644"/>
                <a:gd name="T33" fmla="*/ 108 h 532"/>
                <a:gd name="T34" fmla="*/ 568 w 644"/>
                <a:gd name="T35" fmla="*/ 138 h 532"/>
                <a:gd name="T36" fmla="*/ 630 w 644"/>
                <a:gd name="T37" fmla="*/ 378 h 532"/>
                <a:gd name="T38" fmla="*/ 444 w 644"/>
                <a:gd name="T39" fmla="*/ 256 h 532"/>
                <a:gd name="T40" fmla="*/ 359 w 644"/>
                <a:gd name="T41" fmla="*/ 172 h 532"/>
                <a:gd name="T42" fmla="*/ 292 w 644"/>
                <a:gd name="T43" fmla="*/ 165 h 532"/>
                <a:gd name="T44" fmla="*/ 285 w 644"/>
                <a:gd name="T45" fmla="*/ 256 h 532"/>
                <a:gd name="T46" fmla="*/ 193 w 644"/>
                <a:gd name="T47" fmla="*/ 263 h 532"/>
                <a:gd name="T48" fmla="*/ 200 w 644"/>
                <a:gd name="T49" fmla="*/ 331 h 532"/>
                <a:gd name="T50" fmla="*/ 285 w 644"/>
                <a:gd name="T51" fmla="*/ 415 h 532"/>
                <a:gd name="T52" fmla="*/ 352 w 644"/>
                <a:gd name="T53" fmla="*/ 422 h 532"/>
                <a:gd name="T54" fmla="*/ 359 w 644"/>
                <a:gd name="T55" fmla="*/ 331 h 532"/>
                <a:gd name="T56" fmla="*/ 451 w 644"/>
                <a:gd name="T57" fmla="*/ 324 h 532"/>
                <a:gd name="T58" fmla="*/ 444 w 644"/>
                <a:gd name="T59" fmla="*/ 256 h 532"/>
                <a:gd name="T60" fmla="*/ 352 w 644"/>
                <a:gd name="T61" fmla="*/ 317 h 532"/>
                <a:gd name="T62" fmla="*/ 345 w 644"/>
                <a:gd name="T63" fmla="*/ 408 h 532"/>
                <a:gd name="T64" fmla="*/ 299 w 644"/>
                <a:gd name="T65" fmla="*/ 324 h 532"/>
                <a:gd name="T66" fmla="*/ 207 w 644"/>
                <a:gd name="T67" fmla="*/ 317 h 532"/>
                <a:gd name="T68" fmla="*/ 292 w 644"/>
                <a:gd name="T69" fmla="*/ 270 h 532"/>
                <a:gd name="T70" fmla="*/ 299 w 644"/>
                <a:gd name="T71" fmla="*/ 179 h 532"/>
                <a:gd name="T72" fmla="*/ 345 w 644"/>
                <a:gd name="T73" fmla="*/ 263 h 532"/>
                <a:gd name="T74" fmla="*/ 437 w 644"/>
                <a:gd name="T75" fmla="*/ 2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4" h="532">
                  <a:moveTo>
                    <a:pt x="633" y="305"/>
                  </a:moveTo>
                  <a:cubicBezTo>
                    <a:pt x="582" y="134"/>
                    <a:pt x="582" y="134"/>
                    <a:pt x="582" y="134"/>
                  </a:cubicBezTo>
                  <a:cubicBezTo>
                    <a:pt x="575" y="112"/>
                    <a:pt x="551" y="94"/>
                    <a:pt x="528" y="94"/>
                  </a:cubicBezTo>
                  <a:cubicBezTo>
                    <a:pt x="429" y="94"/>
                    <a:pt x="429" y="94"/>
                    <a:pt x="429" y="94"/>
                  </a:cubicBezTo>
                  <a:cubicBezTo>
                    <a:pt x="429" y="30"/>
                    <a:pt x="429" y="30"/>
                    <a:pt x="429" y="30"/>
                  </a:cubicBezTo>
                  <a:cubicBezTo>
                    <a:pt x="429" y="14"/>
                    <a:pt x="415" y="0"/>
                    <a:pt x="398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29" y="0"/>
                    <a:pt x="216" y="14"/>
                    <a:pt x="216" y="30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116" y="94"/>
                    <a:pt x="116" y="94"/>
                    <a:pt x="116" y="94"/>
                  </a:cubicBezTo>
                  <a:cubicBezTo>
                    <a:pt x="93" y="94"/>
                    <a:pt x="69" y="112"/>
                    <a:pt x="62" y="13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5" y="325"/>
                    <a:pt x="0" y="358"/>
                    <a:pt x="0" y="378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0" y="512"/>
                    <a:pt x="20" y="532"/>
                    <a:pt x="44" y="532"/>
                  </a:cubicBezTo>
                  <a:cubicBezTo>
                    <a:pt x="600" y="532"/>
                    <a:pt x="600" y="532"/>
                    <a:pt x="600" y="532"/>
                  </a:cubicBezTo>
                  <a:cubicBezTo>
                    <a:pt x="624" y="532"/>
                    <a:pt x="644" y="512"/>
                    <a:pt x="644" y="488"/>
                  </a:cubicBezTo>
                  <a:cubicBezTo>
                    <a:pt x="644" y="378"/>
                    <a:pt x="644" y="378"/>
                    <a:pt x="644" y="378"/>
                  </a:cubicBezTo>
                  <a:cubicBezTo>
                    <a:pt x="644" y="358"/>
                    <a:pt x="639" y="325"/>
                    <a:pt x="633" y="305"/>
                  </a:cubicBezTo>
                  <a:close/>
                  <a:moveTo>
                    <a:pt x="230" y="30"/>
                  </a:moveTo>
                  <a:cubicBezTo>
                    <a:pt x="230" y="21"/>
                    <a:pt x="237" y="14"/>
                    <a:pt x="246" y="14"/>
                  </a:cubicBezTo>
                  <a:cubicBezTo>
                    <a:pt x="398" y="14"/>
                    <a:pt x="398" y="14"/>
                    <a:pt x="398" y="14"/>
                  </a:cubicBezTo>
                  <a:cubicBezTo>
                    <a:pt x="407" y="14"/>
                    <a:pt x="415" y="21"/>
                    <a:pt x="415" y="30"/>
                  </a:cubicBezTo>
                  <a:cubicBezTo>
                    <a:pt x="415" y="94"/>
                    <a:pt x="415" y="94"/>
                    <a:pt x="415" y="94"/>
                  </a:cubicBezTo>
                  <a:cubicBezTo>
                    <a:pt x="230" y="94"/>
                    <a:pt x="230" y="94"/>
                    <a:pt x="230" y="94"/>
                  </a:cubicBezTo>
                  <a:lnTo>
                    <a:pt x="230" y="30"/>
                  </a:lnTo>
                  <a:close/>
                  <a:moveTo>
                    <a:pt x="630" y="488"/>
                  </a:moveTo>
                  <a:cubicBezTo>
                    <a:pt x="630" y="504"/>
                    <a:pt x="616" y="518"/>
                    <a:pt x="600" y="51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8" y="518"/>
                    <a:pt x="14" y="504"/>
                    <a:pt x="14" y="488"/>
                  </a:cubicBezTo>
                  <a:cubicBezTo>
                    <a:pt x="14" y="378"/>
                    <a:pt x="14" y="378"/>
                    <a:pt x="14" y="378"/>
                  </a:cubicBezTo>
                  <a:cubicBezTo>
                    <a:pt x="14" y="359"/>
                    <a:pt x="19" y="327"/>
                    <a:pt x="25" y="309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81" y="122"/>
                    <a:pt x="99" y="108"/>
                    <a:pt x="116" y="108"/>
                  </a:cubicBezTo>
                  <a:cubicBezTo>
                    <a:pt x="528" y="108"/>
                    <a:pt x="528" y="108"/>
                    <a:pt x="528" y="108"/>
                  </a:cubicBezTo>
                  <a:cubicBezTo>
                    <a:pt x="545" y="108"/>
                    <a:pt x="564" y="122"/>
                    <a:pt x="568" y="138"/>
                  </a:cubicBezTo>
                  <a:cubicBezTo>
                    <a:pt x="619" y="309"/>
                    <a:pt x="619" y="309"/>
                    <a:pt x="619" y="309"/>
                  </a:cubicBezTo>
                  <a:cubicBezTo>
                    <a:pt x="625" y="327"/>
                    <a:pt x="630" y="359"/>
                    <a:pt x="630" y="378"/>
                  </a:cubicBezTo>
                  <a:lnTo>
                    <a:pt x="630" y="488"/>
                  </a:lnTo>
                  <a:close/>
                  <a:moveTo>
                    <a:pt x="444" y="256"/>
                  </a:moveTo>
                  <a:cubicBezTo>
                    <a:pt x="359" y="256"/>
                    <a:pt x="359" y="256"/>
                    <a:pt x="359" y="256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59" y="168"/>
                    <a:pt x="356" y="165"/>
                    <a:pt x="352" y="165"/>
                  </a:cubicBezTo>
                  <a:cubicBezTo>
                    <a:pt x="292" y="165"/>
                    <a:pt x="292" y="165"/>
                    <a:pt x="292" y="165"/>
                  </a:cubicBezTo>
                  <a:cubicBezTo>
                    <a:pt x="288" y="165"/>
                    <a:pt x="285" y="168"/>
                    <a:pt x="285" y="172"/>
                  </a:cubicBezTo>
                  <a:cubicBezTo>
                    <a:pt x="285" y="256"/>
                    <a:pt x="285" y="256"/>
                    <a:pt x="285" y="256"/>
                  </a:cubicBezTo>
                  <a:cubicBezTo>
                    <a:pt x="200" y="256"/>
                    <a:pt x="200" y="256"/>
                    <a:pt x="200" y="256"/>
                  </a:cubicBezTo>
                  <a:cubicBezTo>
                    <a:pt x="197" y="256"/>
                    <a:pt x="193" y="260"/>
                    <a:pt x="193" y="263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8"/>
                    <a:pt x="197" y="331"/>
                    <a:pt x="200" y="331"/>
                  </a:cubicBezTo>
                  <a:cubicBezTo>
                    <a:pt x="285" y="331"/>
                    <a:pt x="285" y="331"/>
                    <a:pt x="285" y="331"/>
                  </a:cubicBezTo>
                  <a:cubicBezTo>
                    <a:pt x="285" y="415"/>
                    <a:pt x="285" y="415"/>
                    <a:pt x="285" y="415"/>
                  </a:cubicBezTo>
                  <a:cubicBezTo>
                    <a:pt x="285" y="419"/>
                    <a:pt x="288" y="422"/>
                    <a:pt x="292" y="422"/>
                  </a:cubicBezTo>
                  <a:cubicBezTo>
                    <a:pt x="352" y="422"/>
                    <a:pt x="352" y="422"/>
                    <a:pt x="352" y="422"/>
                  </a:cubicBezTo>
                  <a:cubicBezTo>
                    <a:pt x="356" y="422"/>
                    <a:pt x="359" y="419"/>
                    <a:pt x="359" y="415"/>
                  </a:cubicBezTo>
                  <a:cubicBezTo>
                    <a:pt x="359" y="331"/>
                    <a:pt x="359" y="331"/>
                    <a:pt x="359" y="331"/>
                  </a:cubicBezTo>
                  <a:cubicBezTo>
                    <a:pt x="444" y="331"/>
                    <a:pt x="444" y="331"/>
                    <a:pt x="444" y="331"/>
                  </a:cubicBezTo>
                  <a:cubicBezTo>
                    <a:pt x="448" y="331"/>
                    <a:pt x="451" y="328"/>
                    <a:pt x="451" y="324"/>
                  </a:cubicBezTo>
                  <a:cubicBezTo>
                    <a:pt x="451" y="263"/>
                    <a:pt x="451" y="263"/>
                    <a:pt x="451" y="263"/>
                  </a:cubicBezTo>
                  <a:cubicBezTo>
                    <a:pt x="451" y="260"/>
                    <a:pt x="448" y="256"/>
                    <a:pt x="444" y="256"/>
                  </a:cubicBezTo>
                  <a:close/>
                  <a:moveTo>
                    <a:pt x="437" y="317"/>
                  </a:moveTo>
                  <a:cubicBezTo>
                    <a:pt x="352" y="317"/>
                    <a:pt x="352" y="317"/>
                    <a:pt x="352" y="317"/>
                  </a:cubicBezTo>
                  <a:cubicBezTo>
                    <a:pt x="348" y="317"/>
                    <a:pt x="345" y="320"/>
                    <a:pt x="345" y="324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299" y="408"/>
                    <a:pt x="299" y="408"/>
                    <a:pt x="299" y="408"/>
                  </a:cubicBezTo>
                  <a:cubicBezTo>
                    <a:pt x="299" y="324"/>
                    <a:pt x="299" y="324"/>
                    <a:pt x="299" y="324"/>
                  </a:cubicBezTo>
                  <a:cubicBezTo>
                    <a:pt x="299" y="320"/>
                    <a:pt x="296" y="317"/>
                    <a:pt x="292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92" y="270"/>
                    <a:pt x="292" y="270"/>
                    <a:pt x="292" y="270"/>
                  </a:cubicBezTo>
                  <a:cubicBezTo>
                    <a:pt x="296" y="270"/>
                    <a:pt x="299" y="267"/>
                    <a:pt x="299" y="263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45" y="179"/>
                    <a:pt x="345" y="179"/>
                    <a:pt x="345" y="179"/>
                  </a:cubicBezTo>
                  <a:cubicBezTo>
                    <a:pt x="345" y="263"/>
                    <a:pt x="345" y="263"/>
                    <a:pt x="345" y="263"/>
                  </a:cubicBezTo>
                  <a:cubicBezTo>
                    <a:pt x="345" y="267"/>
                    <a:pt x="348" y="270"/>
                    <a:pt x="352" y="270"/>
                  </a:cubicBezTo>
                  <a:cubicBezTo>
                    <a:pt x="437" y="270"/>
                    <a:pt x="437" y="270"/>
                    <a:pt x="437" y="270"/>
                  </a:cubicBezTo>
                  <a:lnTo>
                    <a:pt x="437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="" xmlns:a16="http://schemas.microsoft.com/office/drawing/2014/main" id="{24BCB04D-AB57-304C-A4B7-CBE0B9190C5C}"/>
              </a:ext>
            </a:extLst>
          </p:cNvPr>
          <p:cNvGrpSpPr/>
          <p:nvPr/>
        </p:nvGrpSpPr>
        <p:grpSpPr>
          <a:xfrm>
            <a:off x="2483283" y="2528903"/>
            <a:ext cx="747904" cy="747904"/>
            <a:chOff x="2483283" y="2204864"/>
            <a:chExt cx="747904" cy="747904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2483283" y="2204864"/>
              <a:ext cx="747904" cy="7479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2">
              <a:extLst>
                <a:ext uri="{FF2B5EF4-FFF2-40B4-BE49-F238E27FC236}">
                  <a16:creationId xmlns="" xmlns:a16="http://schemas.microsoft.com/office/drawing/2014/main" id="{AB9EAEB0-7600-6740-A32C-55D8DF94E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508" y="2381803"/>
              <a:ext cx="414834" cy="308696"/>
            </a:xfrm>
            <a:custGeom>
              <a:avLst/>
              <a:gdLst>
                <a:gd name="T0" fmla="*/ 623 w 632"/>
                <a:gd name="T1" fmla="*/ 109 h 469"/>
                <a:gd name="T2" fmla="*/ 594 w 632"/>
                <a:gd name="T3" fmla="*/ 97 h 469"/>
                <a:gd name="T4" fmla="*/ 577 w 632"/>
                <a:gd name="T5" fmla="*/ 97 h 469"/>
                <a:gd name="T6" fmla="*/ 577 w 632"/>
                <a:gd name="T7" fmla="*/ 80 h 469"/>
                <a:gd name="T8" fmla="*/ 535 w 632"/>
                <a:gd name="T9" fmla="*/ 38 h 469"/>
                <a:gd name="T10" fmla="*/ 209 w 632"/>
                <a:gd name="T11" fmla="*/ 38 h 469"/>
                <a:gd name="T12" fmla="*/ 175 w 632"/>
                <a:gd name="T13" fmla="*/ 3 h 469"/>
                <a:gd name="T14" fmla="*/ 170 w 632"/>
                <a:gd name="T15" fmla="*/ 0 h 469"/>
                <a:gd name="T16" fmla="*/ 42 w 632"/>
                <a:gd name="T17" fmla="*/ 0 h 469"/>
                <a:gd name="T18" fmla="*/ 0 w 632"/>
                <a:gd name="T19" fmla="*/ 42 h 469"/>
                <a:gd name="T20" fmla="*/ 0 w 632"/>
                <a:gd name="T21" fmla="*/ 427 h 469"/>
                <a:gd name="T22" fmla="*/ 18 w 632"/>
                <a:gd name="T23" fmla="*/ 461 h 469"/>
                <a:gd name="T24" fmla="*/ 18 w 632"/>
                <a:gd name="T25" fmla="*/ 462 h 469"/>
                <a:gd name="T26" fmla="*/ 18 w 632"/>
                <a:gd name="T27" fmla="*/ 462 h 469"/>
                <a:gd name="T28" fmla="*/ 42 w 632"/>
                <a:gd name="T29" fmla="*/ 469 h 469"/>
                <a:gd name="T30" fmla="*/ 535 w 632"/>
                <a:gd name="T31" fmla="*/ 469 h 469"/>
                <a:gd name="T32" fmla="*/ 582 w 632"/>
                <a:gd name="T33" fmla="*/ 432 h 469"/>
                <a:gd name="T34" fmla="*/ 631 w 632"/>
                <a:gd name="T35" fmla="*/ 136 h 469"/>
                <a:gd name="T36" fmla="*/ 623 w 632"/>
                <a:gd name="T37" fmla="*/ 109 h 469"/>
                <a:gd name="T38" fmla="*/ 42 w 632"/>
                <a:gd name="T39" fmla="*/ 14 h 469"/>
                <a:gd name="T40" fmla="*/ 167 w 632"/>
                <a:gd name="T41" fmla="*/ 14 h 469"/>
                <a:gd name="T42" fmla="*/ 200 w 632"/>
                <a:gd name="T43" fmla="*/ 50 h 469"/>
                <a:gd name="T44" fmla="*/ 206 w 632"/>
                <a:gd name="T45" fmla="*/ 52 h 469"/>
                <a:gd name="T46" fmla="*/ 535 w 632"/>
                <a:gd name="T47" fmla="*/ 52 h 469"/>
                <a:gd name="T48" fmla="*/ 563 w 632"/>
                <a:gd name="T49" fmla="*/ 80 h 469"/>
                <a:gd name="T50" fmla="*/ 563 w 632"/>
                <a:gd name="T51" fmla="*/ 97 h 469"/>
                <a:gd name="T52" fmla="*/ 101 w 632"/>
                <a:gd name="T53" fmla="*/ 97 h 469"/>
                <a:gd name="T54" fmla="*/ 54 w 632"/>
                <a:gd name="T55" fmla="*/ 134 h 469"/>
                <a:gd name="T56" fmla="*/ 14 w 632"/>
                <a:gd name="T57" fmla="*/ 377 h 469"/>
                <a:gd name="T58" fmla="*/ 14 w 632"/>
                <a:gd name="T59" fmla="*/ 42 h 469"/>
                <a:gd name="T60" fmla="*/ 42 w 632"/>
                <a:gd name="T61" fmla="*/ 14 h 469"/>
                <a:gd name="T62" fmla="*/ 617 w 632"/>
                <a:gd name="T63" fmla="*/ 134 h 469"/>
                <a:gd name="T64" fmla="*/ 568 w 632"/>
                <a:gd name="T65" fmla="*/ 430 h 469"/>
                <a:gd name="T66" fmla="*/ 535 w 632"/>
                <a:gd name="T67" fmla="*/ 455 h 469"/>
                <a:gd name="T68" fmla="*/ 42 w 632"/>
                <a:gd name="T69" fmla="*/ 455 h 469"/>
                <a:gd name="T70" fmla="*/ 26 w 632"/>
                <a:gd name="T71" fmla="*/ 450 h 469"/>
                <a:gd name="T72" fmla="*/ 23 w 632"/>
                <a:gd name="T73" fmla="*/ 447 h 469"/>
                <a:gd name="T74" fmla="*/ 19 w 632"/>
                <a:gd name="T75" fmla="*/ 432 h 469"/>
                <a:gd name="T76" fmla="*/ 68 w 632"/>
                <a:gd name="T77" fmla="*/ 136 h 469"/>
                <a:gd name="T78" fmla="*/ 101 w 632"/>
                <a:gd name="T79" fmla="*/ 111 h 469"/>
                <a:gd name="T80" fmla="*/ 594 w 632"/>
                <a:gd name="T81" fmla="*/ 111 h 469"/>
                <a:gd name="T82" fmla="*/ 613 w 632"/>
                <a:gd name="T83" fmla="*/ 118 h 469"/>
                <a:gd name="T84" fmla="*/ 617 w 632"/>
                <a:gd name="T85" fmla="*/ 134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2" h="469">
                  <a:moveTo>
                    <a:pt x="623" y="109"/>
                  </a:moveTo>
                  <a:cubicBezTo>
                    <a:pt x="617" y="101"/>
                    <a:pt x="606" y="97"/>
                    <a:pt x="594" y="97"/>
                  </a:cubicBezTo>
                  <a:cubicBezTo>
                    <a:pt x="577" y="97"/>
                    <a:pt x="577" y="97"/>
                    <a:pt x="577" y="97"/>
                  </a:cubicBezTo>
                  <a:cubicBezTo>
                    <a:pt x="577" y="80"/>
                    <a:pt x="577" y="80"/>
                    <a:pt x="577" y="80"/>
                  </a:cubicBezTo>
                  <a:cubicBezTo>
                    <a:pt x="577" y="57"/>
                    <a:pt x="558" y="38"/>
                    <a:pt x="535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4" y="1"/>
                    <a:pt x="172" y="0"/>
                    <a:pt x="17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0" y="441"/>
                    <a:pt x="7" y="454"/>
                    <a:pt x="18" y="461"/>
                  </a:cubicBezTo>
                  <a:cubicBezTo>
                    <a:pt x="18" y="462"/>
                    <a:pt x="18" y="462"/>
                    <a:pt x="18" y="462"/>
                  </a:cubicBezTo>
                  <a:cubicBezTo>
                    <a:pt x="18" y="462"/>
                    <a:pt x="18" y="462"/>
                    <a:pt x="18" y="462"/>
                  </a:cubicBezTo>
                  <a:cubicBezTo>
                    <a:pt x="25" y="467"/>
                    <a:pt x="33" y="469"/>
                    <a:pt x="42" y="469"/>
                  </a:cubicBezTo>
                  <a:cubicBezTo>
                    <a:pt x="535" y="469"/>
                    <a:pt x="535" y="469"/>
                    <a:pt x="535" y="469"/>
                  </a:cubicBezTo>
                  <a:cubicBezTo>
                    <a:pt x="558" y="469"/>
                    <a:pt x="578" y="453"/>
                    <a:pt x="582" y="432"/>
                  </a:cubicBezTo>
                  <a:cubicBezTo>
                    <a:pt x="631" y="136"/>
                    <a:pt x="631" y="136"/>
                    <a:pt x="631" y="136"/>
                  </a:cubicBezTo>
                  <a:cubicBezTo>
                    <a:pt x="632" y="126"/>
                    <a:pt x="630" y="117"/>
                    <a:pt x="623" y="109"/>
                  </a:cubicBezTo>
                  <a:close/>
                  <a:moveTo>
                    <a:pt x="42" y="14"/>
                  </a:moveTo>
                  <a:cubicBezTo>
                    <a:pt x="167" y="14"/>
                    <a:pt x="167" y="14"/>
                    <a:pt x="167" y="14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2" y="51"/>
                    <a:pt x="204" y="52"/>
                    <a:pt x="206" y="52"/>
                  </a:cubicBezTo>
                  <a:cubicBezTo>
                    <a:pt x="535" y="52"/>
                    <a:pt x="535" y="52"/>
                    <a:pt x="535" y="52"/>
                  </a:cubicBezTo>
                  <a:cubicBezTo>
                    <a:pt x="550" y="52"/>
                    <a:pt x="563" y="65"/>
                    <a:pt x="563" y="80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78" y="97"/>
                    <a:pt x="57" y="113"/>
                    <a:pt x="54" y="134"/>
                  </a:cubicBezTo>
                  <a:cubicBezTo>
                    <a:pt x="14" y="377"/>
                    <a:pt x="14" y="377"/>
                    <a:pt x="14" y="37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27"/>
                    <a:pt x="26" y="14"/>
                    <a:pt x="42" y="14"/>
                  </a:cubicBezTo>
                  <a:close/>
                  <a:moveTo>
                    <a:pt x="617" y="134"/>
                  </a:moveTo>
                  <a:cubicBezTo>
                    <a:pt x="568" y="430"/>
                    <a:pt x="568" y="430"/>
                    <a:pt x="568" y="430"/>
                  </a:cubicBezTo>
                  <a:cubicBezTo>
                    <a:pt x="566" y="443"/>
                    <a:pt x="551" y="455"/>
                    <a:pt x="535" y="455"/>
                  </a:cubicBezTo>
                  <a:cubicBezTo>
                    <a:pt x="42" y="455"/>
                    <a:pt x="42" y="455"/>
                    <a:pt x="42" y="455"/>
                  </a:cubicBezTo>
                  <a:cubicBezTo>
                    <a:pt x="36" y="455"/>
                    <a:pt x="31" y="453"/>
                    <a:pt x="26" y="450"/>
                  </a:cubicBezTo>
                  <a:cubicBezTo>
                    <a:pt x="25" y="449"/>
                    <a:pt x="24" y="448"/>
                    <a:pt x="23" y="447"/>
                  </a:cubicBezTo>
                  <a:cubicBezTo>
                    <a:pt x="19" y="443"/>
                    <a:pt x="18" y="438"/>
                    <a:pt x="19" y="432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0" y="122"/>
                    <a:pt x="85" y="111"/>
                    <a:pt x="101" y="111"/>
                  </a:cubicBezTo>
                  <a:cubicBezTo>
                    <a:pt x="594" y="111"/>
                    <a:pt x="594" y="111"/>
                    <a:pt x="594" y="111"/>
                  </a:cubicBezTo>
                  <a:cubicBezTo>
                    <a:pt x="602" y="111"/>
                    <a:pt x="609" y="114"/>
                    <a:pt x="613" y="118"/>
                  </a:cubicBezTo>
                  <a:cubicBezTo>
                    <a:pt x="616" y="123"/>
                    <a:pt x="618" y="128"/>
                    <a:pt x="617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="" xmlns:a16="http://schemas.microsoft.com/office/drawing/2014/main" id="{D780D9BC-EADB-CE40-8ADC-DCC182F28E55}"/>
              </a:ext>
            </a:extLst>
          </p:cNvPr>
          <p:cNvGrpSpPr/>
          <p:nvPr/>
        </p:nvGrpSpPr>
        <p:grpSpPr>
          <a:xfrm>
            <a:off x="8963069" y="2528900"/>
            <a:ext cx="747904" cy="747904"/>
            <a:chOff x="8963069" y="2528900"/>
            <a:chExt cx="747904" cy="747904"/>
          </a:xfrm>
        </p:grpSpPr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8963069" y="2528900"/>
              <a:ext cx="747904" cy="74790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="" xmlns:a16="http://schemas.microsoft.com/office/drawing/2014/main" id="{D52F39A1-1A41-9043-A755-70396406A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0336" y="2636912"/>
              <a:ext cx="468736" cy="453615"/>
            </a:xfrm>
            <a:custGeom>
              <a:avLst/>
              <a:gdLst>
                <a:gd name="T0" fmla="*/ 68 w 436"/>
                <a:gd name="T1" fmla="*/ 141 h 421"/>
                <a:gd name="T2" fmla="*/ 29 w 436"/>
                <a:gd name="T3" fmla="*/ 353 h 421"/>
                <a:gd name="T4" fmla="*/ 321 w 436"/>
                <a:gd name="T5" fmla="*/ 392 h 421"/>
                <a:gd name="T6" fmla="*/ 360 w 436"/>
                <a:gd name="T7" fmla="*/ 180 h 421"/>
                <a:gd name="T8" fmla="*/ 351 w 436"/>
                <a:gd name="T9" fmla="*/ 353 h 421"/>
                <a:gd name="T10" fmla="*/ 68 w 436"/>
                <a:gd name="T11" fmla="*/ 383 h 421"/>
                <a:gd name="T12" fmla="*/ 38 w 436"/>
                <a:gd name="T13" fmla="*/ 180 h 421"/>
                <a:gd name="T14" fmla="*/ 321 w 436"/>
                <a:gd name="T15" fmla="*/ 150 h 421"/>
                <a:gd name="T16" fmla="*/ 351 w 436"/>
                <a:gd name="T17" fmla="*/ 353 h 421"/>
                <a:gd name="T18" fmla="*/ 370 w 436"/>
                <a:gd name="T19" fmla="*/ 203 h 421"/>
                <a:gd name="T20" fmla="*/ 417 w 436"/>
                <a:gd name="T21" fmla="*/ 203 h 421"/>
                <a:gd name="T22" fmla="*/ 393 w 436"/>
                <a:gd name="T23" fmla="*/ 217 h 421"/>
                <a:gd name="T24" fmla="*/ 393 w 436"/>
                <a:gd name="T25" fmla="*/ 189 h 421"/>
                <a:gd name="T26" fmla="*/ 393 w 436"/>
                <a:gd name="T27" fmla="*/ 217 h 421"/>
                <a:gd name="T28" fmla="*/ 231 w 436"/>
                <a:gd name="T29" fmla="*/ 112 h 421"/>
                <a:gd name="T30" fmla="*/ 338 w 436"/>
                <a:gd name="T31" fmla="*/ 2 h 421"/>
                <a:gd name="T32" fmla="*/ 219 w 436"/>
                <a:gd name="T33" fmla="*/ 110 h 421"/>
                <a:gd name="T34" fmla="*/ 154 w 436"/>
                <a:gd name="T35" fmla="*/ 60 h 421"/>
                <a:gd name="T36" fmla="*/ 207 w 436"/>
                <a:gd name="T37" fmla="*/ 112 h 421"/>
                <a:gd name="T38" fmla="*/ 0 w 436"/>
                <a:gd name="T39" fmla="*/ 175 h 421"/>
                <a:gd name="T40" fmla="*/ 63 w 436"/>
                <a:gd name="T41" fmla="*/ 421 h 421"/>
                <a:gd name="T42" fmla="*/ 436 w 436"/>
                <a:gd name="T43" fmla="*/ 358 h 421"/>
                <a:gd name="T44" fmla="*/ 373 w 436"/>
                <a:gd name="T45" fmla="*/ 112 h 421"/>
                <a:gd name="T46" fmla="*/ 373 w 436"/>
                <a:gd name="T47" fmla="*/ 411 h 421"/>
                <a:gd name="T48" fmla="*/ 9 w 436"/>
                <a:gd name="T49" fmla="*/ 358 h 421"/>
                <a:gd name="T50" fmla="*/ 63 w 436"/>
                <a:gd name="T51" fmla="*/ 121 h 421"/>
                <a:gd name="T52" fmla="*/ 427 w 436"/>
                <a:gd name="T53" fmla="*/ 175 h 421"/>
                <a:gd name="T54" fmla="*/ 393 w 436"/>
                <a:gd name="T55" fmla="*/ 249 h 421"/>
                <a:gd name="T56" fmla="*/ 393 w 436"/>
                <a:gd name="T57" fmla="*/ 296 h 421"/>
                <a:gd name="T58" fmla="*/ 393 w 436"/>
                <a:gd name="T59" fmla="*/ 249 h 421"/>
                <a:gd name="T60" fmla="*/ 379 w 436"/>
                <a:gd name="T61" fmla="*/ 273 h 421"/>
                <a:gd name="T62" fmla="*/ 408 w 436"/>
                <a:gd name="T63" fmla="*/ 273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421">
                  <a:moveTo>
                    <a:pt x="321" y="141"/>
                  </a:moveTo>
                  <a:cubicBezTo>
                    <a:pt x="68" y="141"/>
                    <a:pt x="68" y="141"/>
                    <a:pt x="68" y="141"/>
                  </a:cubicBezTo>
                  <a:cubicBezTo>
                    <a:pt x="47" y="141"/>
                    <a:pt x="29" y="158"/>
                    <a:pt x="29" y="180"/>
                  </a:cubicBezTo>
                  <a:cubicBezTo>
                    <a:pt x="29" y="353"/>
                    <a:pt x="29" y="353"/>
                    <a:pt x="29" y="353"/>
                  </a:cubicBezTo>
                  <a:cubicBezTo>
                    <a:pt x="29" y="375"/>
                    <a:pt x="47" y="392"/>
                    <a:pt x="68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42" y="392"/>
                    <a:pt x="360" y="375"/>
                    <a:pt x="360" y="353"/>
                  </a:cubicBezTo>
                  <a:cubicBezTo>
                    <a:pt x="360" y="180"/>
                    <a:pt x="360" y="180"/>
                    <a:pt x="360" y="180"/>
                  </a:cubicBezTo>
                  <a:cubicBezTo>
                    <a:pt x="360" y="158"/>
                    <a:pt x="342" y="141"/>
                    <a:pt x="321" y="141"/>
                  </a:cubicBezTo>
                  <a:close/>
                  <a:moveTo>
                    <a:pt x="351" y="353"/>
                  </a:moveTo>
                  <a:cubicBezTo>
                    <a:pt x="351" y="369"/>
                    <a:pt x="337" y="383"/>
                    <a:pt x="321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52" y="383"/>
                    <a:pt x="38" y="369"/>
                    <a:pt x="38" y="353"/>
                  </a:cubicBezTo>
                  <a:cubicBezTo>
                    <a:pt x="38" y="180"/>
                    <a:pt x="38" y="180"/>
                    <a:pt x="38" y="180"/>
                  </a:cubicBezTo>
                  <a:cubicBezTo>
                    <a:pt x="38" y="163"/>
                    <a:pt x="52" y="150"/>
                    <a:pt x="68" y="150"/>
                  </a:cubicBezTo>
                  <a:cubicBezTo>
                    <a:pt x="321" y="150"/>
                    <a:pt x="321" y="150"/>
                    <a:pt x="321" y="150"/>
                  </a:cubicBezTo>
                  <a:cubicBezTo>
                    <a:pt x="337" y="150"/>
                    <a:pt x="351" y="163"/>
                    <a:pt x="351" y="180"/>
                  </a:cubicBezTo>
                  <a:lnTo>
                    <a:pt x="351" y="353"/>
                  </a:lnTo>
                  <a:close/>
                  <a:moveTo>
                    <a:pt x="393" y="180"/>
                  </a:moveTo>
                  <a:cubicBezTo>
                    <a:pt x="380" y="180"/>
                    <a:pt x="370" y="190"/>
                    <a:pt x="370" y="203"/>
                  </a:cubicBezTo>
                  <a:cubicBezTo>
                    <a:pt x="370" y="216"/>
                    <a:pt x="380" y="227"/>
                    <a:pt x="393" y="227"/>
                  </a:cubicBezTo>
                  <a:cubicBezTo>
                    <a:pt x="406" y="227"/>
                    <a:pt x="417" y="216"/>
                    <a:pt x="417" y="203"/>
                  </a:cubicBezTo>
                  <a:cubicBezTo>
                    <a:pt x="417" y="190"/>
                    <a:pt x="406" y="180"/>
                    <a:pt x="393" y="180"/>
                  </a:cubicBezTo>
                  <a:close/>
                  <a:moveTo>
                    <a:pt x="393" y="217"/>
                  </a:moveTo>
                  <a:cubicBezTo>
                    <a:pt x="386" y="217"/>
                    <a:pt x="379" y="211"/>
                    <a:pt x="379" y="203"/>
                  </a:cubicBezTo>
                  <a:cubicBezTo>
                    <a:pt x="379" y="195"/>
                    <a:pt x="386" y="189"/>
                    <a:pt x="393" y="189"/>
                  </a:cubicBezTo>
                  <a:cubicBezTo>
                    <a:pt x="401" y="189"/>
                    <a:pt x="408" y="195"/>
                    <a:pt x="408" y="203"/>
                  </a:cubicBezTo>
                  <a:cubicBezTo>
                    <a:pt x="408" y="211"/>
                    <a:pt x="401" y="217"/>
                    <a:pt x="393" y="217"/>
                  </a:cubicBezTo>
                  <a:close/>
                  <a:moveTo>
                    <a:pt x="373" y="112"/>
                  </a:moveTo>
                  <a:cubicBezTo>
                    <a:pt x="231" y="112"/>
                    <a:pt x="231" y="112"/>
                    <a:pt x="231" y="112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40" y="6"/>
                    <a:pt x="340" y="4"/>
                    <a:pt x="338" y="2"/>
                  </a:cubicBezTo>
                  <a:cubicBezTo>
                    <a:pt x="336" y="0"/>
                    <a:pt x="333" y="0"/>
                    <a:pt x="331" y="2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58"/>
                    <a:pt x="156" y="58"/>
                    <a:pt x="154" y="60"/>
                  </a:cubicBezTo>
                  <a:cubicBezTo>
                    <a:pt x="152" y="62"/>
                    <a:pt x="152" y="65"/>
                    <a:pt x="154" y="66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28" y="112"/>
                    <a:pt x="0" y="140"/>
                    <a:pt x="0" y="175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92"/>
                    <a:pt x="28" y="421"/>
                    <a:pt x="63" y="421"/>
                  </a:cubicBezTo>
                  <a:cubicBezTo>
                    <a:pt x="373" y="421"/>
                    <a:pt x="373" y="421"/>
                    <a:pt x="373" y="421"/>
                  </a:cubicBezTo>
                  <a:cubicBezTo>
                    <a:pt x="408" y="421"/>
                    <a:pt x="436" y="392"/>
                    <a:pt x="436" y="358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6" y="140"/>
                    <a:pt x="408" y="112"/>
                    <a:pt x="373" y="112"/>
                  </a:cubicBezTo>
                  <a:close/>
                  <a:moveTo>
                    <a:pt x="427" y="358"/>
                  </a:moveTo>
                  <a:cubicBezTo>
                    <a:pt x="427" y="387"/>
                    <a:pt x="403" y="411"/>
                    <a:pt x="373" y="411"/>
                  </a:cubicBezTo>
                  <a:cubicBezTo>
                    <a:pt x="63" y="411"/>
                    <a:pt x="63" y="411"/>
                    <a:pt x="63" y="411"/>
                  </a:cubicBezTo>
                  <a:cubicBezTo>
                    <a:pt x="33" y="411"/>
                    <a:pt x="9" y="387"/>
                    <a:pt x="9" y="358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9" y="146"/>
                    <a:pt x="33" y="121"/>
                    <a:pt x="6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403" y="121"/>
                    <a:pt x="427" y="146"/>
                    <a:pt x="427" y="175"/>
                  </a:cubicBezTo>
                  <a:lnTo>
                    <a:pt x="427" y="358"/>
                  </a:lnTo>
                  <a:close/>
                  <a:moveTo>
                    <a:pt x="393" y="249"/>
                  </a:moveTo>
                  <a:cubicBezTo>
                    <a:pt x="380" y="249"/>
                    <a:pt x="370" y="260"/>
                    <a:pt x="370" y="273"/>
                  </a:cubicBezTo>
                  <a:cubicBezTo>
                    <a:pt x="370" y="286"/>
                    <a:pt x="380" y="296"/>
                    <a:pt x="393" y="296"/>
                  </a:cubicBezTo>
                  <a:cubicBezTo>
                    <a:pt x="406" y="296"/>
                    <a:pt x="417" y="286"/>
                    <a:pt x="417" y="273"/>
                  </a:cubicBezTo>
                  <a:cubicBezTo>
                    <a:pt x="417" y="260"/>
                    <a:pt x="406" y="249"/>
                    <a:pt x="393" y="249"/>
                  </a:cubicBezTo>
                  <a:close/>
                  <a:moveTo>
                    <a:pt x="393" y="287"/>
                  </a:moveTo>
                  <a:cubicBezTo>
                    <a:pt x="386" y="287"/>
                    <a:pt x="379" y="281"/>
                    <a:pt x="379" y="273"/>
                  </a:cubicBezTo>
                  <a:cubicBezTo>
                    <a:pt x="379" y="265"/>
                    <a:pt x="386" y="259"/>
                    <a:pt x="393" y="259"/>
                  </a:cubicBezTo>
                  <a:cubicBezTo>
                    <a:pt x="401" y="259"/>
                    <a:pt x="408" y="265"/>
                    <a:pt x="408" y="273"/>
                  </a:cubicBezTo>
                  <a:cubicBezTo>
                    <a:pt x="408" y="281"/>
                    <a:pt x="401" y="287"/>
                    <a:pt x="393" y="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71005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7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33" grpId="0"/>
          <p:bldP spid="36" grpId="0"/>
          <p:bldP spid="37" grpId="0"/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33" grpId="0"/>
          <p:bldP spid="36" grpId="0"/>
          <p:bldP spid="37" grpId="0"/>
          <p:bldP spid="3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0" y="98217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err="1"/>
              <a:t>Sempre</a:t>
            </a:r>
            <a:r>
              <a:rPr lang="es-ES"/>
              <a:t> </a:t>
            </a:r>
            <a:r>
              <a:rPr lang="es-ES" err="1"/>
              <a:t>podràn</a:t>
            </a:r>
            <a:r>
              <a:rPr lang="es-ES"/>
              <a:t> posar-se en contacte </a:t>
            </a:r>
            <a:r>
              <a:rPr lang="es-ES" err="1"/>
              <a:t>amb</a:t>
            </a:r>
            <a:r>
              <a:rPr lang="es-ES"/>
              <a:t> Itegra a través del </a:t>
            </a:r>
            <a:r>
              <a:rPr lang="es-ES" err="1"/>
              <a:t>telèfon</a:t>
            </a:r>
            <a:r>
              <a:rPr lang="es-ES"/>
              <a:t> que figura a la TARGETA FEDERATIVA DIGITAL per a  </a:t>
            </a:r>
            <a:r>
              <a:rPr lang="es-ES" err="1"/>
              <a:t>rebre</a:t>
            </a:r>
            <a:r>
              <a:rPr lang="es-ES"/>
              <a:t> </a:t>
            </a:r>
            <a:r>
              <a:rPr lang="es-ES" err="1"/>
              <a:t>ajuda</a:t>
            </a:r>
            <a:r>
              <a:rPr lang="es-ES"/>
              <a:t> o </a:t>
            </a:r>
            <a:r>
              <a:rPr lang="es-ES" err="1"/>
              <a:t>suport</a:t>
            </a:r>
            <a:r>
              <a:rPr lang="es-ES"/>
              <a:t> de su siniestre per un </a:t>
            </a:r>
            <a:r>
              <a:rPr lang="es-ES" err="1"/>
              <a:t>equip</a:t>
            </a:r>
            <a:r>
              <a:rPr lang="es-ES"/>
              <a:t> </a:t>
            </a:r>
            <a:r>
              <a:rPr lang="es-ES" err="1"/>
              <a:t>especialitzat</a:t>
            </a:r>
            <a:r>
              <a:rPr lang="es-ES"/>
              <a:t> a la </a:t>
            </a:r>
            <a:r>
              <a:rPr lang="es-ES" err="1"/>
              <a:t>gestió</a:t>
            </a:r>
            <a:r>
              <a:rPr lang="es-ES"/>
              <a:t> de siniestres </a:t>
            </a:r>
            <a:r>
              <a:rPr lang="es-ES" err="1"/>
              <a:t>esportius</a:t>
            </a:r>
            <a:endParaRPr lang="es-ES"/>
          </a:p>
          <a:p>
            <a:endParaRPr lang="en-US" sz="1800"/>
          </a:p>
        </p:txBody>
      </p:sp>
      <p:grpSp>
        <p:nvGrpSpPr>
          <p:cNvPr id="3" name="Group 49"/>
          <p:cNvGrpSpPr/>
          <p:nvPr/>
        </p:nvGrpSpPr>
        <p:grpSpPr>
          <a:xfrm>
            <a:off x="4475820" y="4055719"/>
            <a:ext cx="868342" cy="868342"/>
            <a:chOff x="8421342" y="5903562"/>
            <a:chExt cx="436294" cy="436294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8421342" y="5903562"/>
              <a:ext cx="436294" cy="436294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5" name="Group 48"/>
            <p:cNvGrpSpPr/>
            <p:nvPr/>
          </p:nvGrpSpPr>
          <p:grpSpPr>
            <a:xfrm>
              <a:off x="8522791" y="5970468"/>
              <a:ext cx="231529" cy="309951"/>
              <a:chOff x="8522791" y="5970468"/>
              <a:chExt cx="231529" cy="309951"/>
            </a:xfrm>
          </p:grpSpPr>
          <p:sp>
            <p:nvSpPr>
              <p:cNvPr id="6" name="Freeform 93"/>
              <p:cNvSpPr>
                <a:spLocks/>
              </p:cNvSpPr>
              <p:nvPr/>
            </p:nvSpPr>
            <p:spPr bwMode="auto">
              <a:xfrm>
                <a:off x="8522791" y="5999410"/>
                <a:ext cx="187651" cy="281009"/>
              </a:xfrm>
              <a:custGeom>
                <a:avLst/>
                <a:gdLst>
                  <a:gd name="T0" fmla="*/ 66 w 160"/>
                  <a:gd name="T1" fmla="*/ 62 h 239"/>
                  <a:gd name="T2" fmla="*/ 124 w 160"/>
                  <a:gd name="T3" fmla="*/ 162 h 239"/>
                  <a:gd name="T4" fmla="*/ 160 w 160"/>
                  <a:gd name="T5" fmla="*/ 224 h 239"/>
                  <a:gd name="T6" fmla="*/ 111 w 160"/>
                  <a:gd name="T7" fmla="*/ 228 h 239"/>
                  <a:gd name="T8" fmla="*/ 2 w 160"/>
                  <a:gd name="T9" fmla="*/ 38 h 239"/>
                  <a:gd name="T10" fmla="*/ 31 w 160"/>
                  <a:gd name="T11" fmla="*/ 0 h 239"/>
                  <a:gd name="T12" fmla="*/ 66 w 160"/>
                  <a:gd name="T13" fmla="*/ 6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39">
                    <a:moveTo>
                      <a:pt x="66" y="62"/>
                    </a:moveTo>
                    <a:cubicBezTo>
                      <a:pt x="31" y="83"/>
                      <a:pt x="85" y="184"/>
                      <a:pt x="124" y="162"/>
                    </a:cubicBezTo>
                    <a:cubicBezTo>
                      <a:pt x="131" y="173"/>
                      <a:pt x="153" y="212"/>
                      <a:pt x="160" y="224"/>
                    </a:cubicBezTo>
                    <a:cubicBezTo>
                      <a:pt x="143" y="233"/>
                      <a:pt x="130" y="239"/>
                      <a:pt x="111" y="228"/>
                    </a:cubicBezTo>
                    <a:cubicBezTo>
                      <a:pt x="58" y="198"/>
                      <a:pt x="0" y="98"/>
                      <a:pt x="2" y="38"/>
                    </a:cubicBezTo>
                    <a:cubicBezTo>
                      <a:pt x="2" y="17"/>
                      <a:pt x="15" y="9"/>
                      <a:pt x="31" y="0"/>
                    </a:cubicBezTo>
                    <a:cubicBezTo>
                      <a:pt x="37" y="12"/>
                      <a:pt x="60" y="50"/>
                      <a:pt x="66" y="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" name="Freeform 94"/>
              <p:cNvSpPr>
                <a:spLocks/>
              </p:cNvSpPr>
              <p:nvPr/>
            </p:nvSpPr>
            <p:spPr bwMode="auto">
              <a:xfrm>
                <a:off x="8562935" y="5970468"/>
                <a:ext cx="82155" cy="103628"/>
              </a:xfrm>
              <a:custGeom>
                <a:avLst/>
                <a:gdLst>
                  <a:gd name="T0" fmla="*/ 47 w 70"/>
                  <a:gd name="T1" fmla="*/ 85 h 88"/>
                  <a:gd name="T2" fmla="*/ 36 w 70"/>
                  <a:gd name="T3" fmla="*/ 83 h 88"/>
                  <a:gd name="T4" fmla="*/ 3 w 70"/>
                  <a:gd name="T5" fmla="*/ 24 h 88"/>
                  <a:gd name="T6" fmla="*/ 5 w 70"/>
                  <a:gd name="T7" fmla="*/ 13 h 88"/>
                  <a:gd name="T8" fmla="*/ 23 w 70"/>
                  <a:gd name="T9" fmla="*/ 3 h 88"/>
                  <a:gd name="T10" fmla="*/ 34 w 70"/>
                  <a:gd name="T11" fmla="*/ 6 h 88"/>
                  <a:gd name="T12" fmla="*/ 68 w 70"/>
                  <a:gd name="T13" fmla="*/ 64 h 88"/>
                  <a:gd name="T14" fmla="*/ 65 w 70"/>
                  <a:gd name="T15" fmla="*/ 75 h 88"/>
                  <a:gd name="T16" fmla="*/ 47 w 70"/>
                  <a:gd name="T17" fmla="*/ 8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8">
                    <a:moveTo>
                      <a:pt x="47" y="85"/>
                    </a:moveTo>
                    <a:cubicBezTo>
                      <a:pt x="44" y="88"/>
                      <a:pt x="39" y="86"/>
                      <a:pt x="36" y="8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2" y="15"/>
                      <a:pt x="5" y="1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7" y="0"/>
                      <a:pt x="32" y="2"/>
                      <a:pt x="34" y="6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70" y="68"/>
                      <a:pt x="69" y="73"/>
                      <a:pt x="65" y="75"/>
                    </a:cubicBezTo>
                    <a:cubicBezTo>
                      <a:pt x="47" y="85"/>
                      <a:pt x="47" y="85"/>
                      <a:pt x="47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" name="Freeform 95"/>
              <p:cNvSpPr>
                <a:spLocks/>
              </p:cNvSpPr>
              <p:nvPr/>
            </p:nvSpPr>
            <p:spPr bwMode="auto">
              <a:xfrm>
                <a:off x="8672165" y="6159052"/>
                <a:ext cx="82155" cy="102694"/>
              </a:xfrm>
              <a:custGeom>
                <a:avLst/>
                <a:gdLst>
                  <a:gd name="T0" fmla="*/ 47 w 70"/>
                  <a:gd name="T1" fmla="*/ 85 h 87"/>
                  <a:gd name="T2" fmla="*/ 36 w 70"/>
                  <a:gd name="T3" fmla="*/ 82 h 87"/>
                  <a:gd name="T4" fmla="*/ 2 w 70"/>
                  <a:gd name="T5" fmla="*/ 23 h 87"/>
                  <a:gd name="T6" fmla="*/ 5 w 70"/>
                  <a:gd name="T7" fmla="*/ 12 h 87"/>
                  <a:gd name="T8" fmla="*/ 23 w 70"/>
                  <a:gd name="T9" fmla="*/ 2 h 87"/>
                  <a:gd name="T10" fmla="*/ 34 w 70"/>
                  <a:gd name="T11" fmla="*/ 5 h 87"/>
                  <a:gd name="T12" fmla="*/ 68 w 70"/>
                  <a:gd name="T13" fmla="*/ 63 h 87"/>
                  <a:gd name="T14" fmla="*/ 65 w 70"/>
                  <a:gd name="T15" fmla="*/ 74 h 87"/>
                  <a:gd name="T16" fmla="*/ 47 w 70"/>
                  <a:gd name="T17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7">
                    <a:moveTo>
                      <a:pt x="47" y="85"/>
                    </a:moveTo>
                    <a:cubicBezTo>
                      <a:pt x="43" y="87"/>
                      <a:pt x="38" y="86"/>
                      <a:pt x="36" y="8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19"/>
                      <a:pt x="1" y="14"/>
                      <a:pt x="5" y="1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0"/>
                      <a:pt x="32" y="1"/>
                      <a:pt x="34" y="5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70" y="67"/>
                      <a:pt x="69" y="72"/>
                      <a:pt x="65" y="74"/>
                    </a:cubicBezTo>
                    <a:cubicBezTo>
                      <a:pt x="47" y="85"/>
                      <a:pt x="47" y="85"/>
                      <a:pt x="47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sp>
        <p:nvSpPr>
          <p:cNvPr id="15" name="14 Rectángulo"/>
          <p:cNvSpPr/>
          <p:nvPr/>
        </p:nvSpPr>
        <p:spPr>
          <a:xfrm>
            <a:off x="5555940" y="4246482"/>
            <a:ext cx="1983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960 99 28 40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76" y="736977"/>
            <a:ext cx="3251251" cy="57058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7529" y="1357722"/>
            <a:ext cx="2232248" cy="394106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2662" y="1245646"/>
            <a:ext cx="668596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Què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és</a:t>
            </a:r>
            <a:r>
              <a:rPr lang="en-US" sz="3200">
                <a:solidFill>
                  <a:schemeClr val="accent1"/>
                </a:solidFill>
              </a:rPr>
              <a:t> la </a:t>
            </a:r>
            <a:r>
              <a:rPr lang="en-US" sz="3200" err="1">
                <a:solidFill>
                  <a:schemeClr val="accent1"/>
                </a:solidFill>
              </a:rPr>
              <a:t>targeta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federativa</a:t>
            </a:r>
            <a:r>
              <a:rPr lang="en-US" sz="3200">
                <a:solidFill>
                  <a:schemeClr val="accent1"/>
                </a:solidFill>
              </a:rPr>
              <a:t> digital?</a:t>
            </a:r>
          </a:p>
          <a:p>
            <a:pPr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Quines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funcionalitats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té</a:t>
            </a:r>
            <a:r>
              <a:rPr lang="en-US" sz="3200">
                <a:solidFill>
                  <a:schemeClr val="accent1"/>
                </a:solidFill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2663" y="2605020"/>
            <a:ext cx="62286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800"/>
              <a:t>La </a:t>
            </a:r>
            <a:r>
              <a:rPr lang="es-ES" sz="1800" err="1"/>
              <a:t>Federació</a:t>
            </a:r>
            <a:r>
              <a:rPr lang="es-ES" sz="1800"/>
              <a:t> posa a </a:t>
            </a:r>
            <a:r>
              <a:rPr lang="es-ES" sz="1800" err="1"/>
              <a:t>disposició</a:t>
            </a:r>
            <a:r>
              <a:rPr lang="es-ES" sz="1800"/>
              <a:t> del </a:t>
            </a:r>
            <a:r>
              <a:rPr lang="es-ES" sz="1800" err="1"/>
              <a:t>Federat</a:t>
            </a:r>
            <a:r>
              <a:rPr lang="es-ES" sz="1800"/>
              <a:t> la TARGETA FEDERATIVA VIRTUAL </a:t>
            </a:r>
            <a:r>
              <a:rPr lang="es-ES" sz="1800" err="1"/>
              <a:t>amb</a:t>
            </a:r>
            <a:r>
              <a:rPr lang="es-ES" sz="1800"/>
              <a:t> la </a:t>
            </a:r>
            <a:r>
              <a:rPr lang="es-ES" sz="1800" err="1"/>
              <a:t>finalitat</a:t>
            </a:r>
            <a:r>
              <a:rPr lang="es-ES" sz="1800"/>
              <a:t> de proporcionar una </a:t>
            </a:r>
            <a:r>
              <a:rPr lang="es-ES" sz="1800" err="1"/>
              <a:t>ferramenta</a:t>
            </a:r>
            <a:r>
              <a:rPr lang="es-ES" sz="1800"/>
              <a:t> per a declarar un </a:t>
            </a:r>
            <a:r>
              <a:rPr lang="es-ES" sz="1800" err="1"/>
              <a:t>part</a:t>
            </a:r>
            <a:r>
              <a:rPr lang="es-ES" sz="1800"/>
              <a:t> </a:t>
            </a:r>
            <a:r>
              <a:rPr lang="es-ES" sz="1800" err="1"/>
              <a:t>d’accident</a:t>
            </a:r>
            <a:r>
              <a:rPr lang="es-ES" sz="1800"/>
              <a:t> </a:t>
            </a:r>
            <a:r>
              <a:rPr lang="es-ES" sz="1800" err="1"/>
              <a:t>d’una</a:t>
            </a:r>
            <a:r>
              <a:rPr lang="es-ES" sz="1800"/>
              <a:t> forma </a:t>
            </a:r>
            <a:r>
              <a:rPr lang="es-ES" sz="1800" err="1"/>
              <a:t>àgil</a:t>
            </a:r>
            <a:r>
              <a:rPr lang="es-ES" sz="1800"/>
              <a:t>, </a:t>
            </a:r>
            <a:r>
              <a:rPr lang="es-ES" sz="1800" err="1"/>
              <a:t>senzilla</a:t>
            </a:r>
            <a:r>
              <a:rPr lang="es-ES" sz="1800"/>
              <a:t>, </a:t>
            </a:r>
            <a:r>
              <a:rPr lang="es-ES" sz="1800" err="1"/>
              <a:t>accessible</a:t>
            </a:r>
            <a:r>
              <a:rPr lang="es-ES" sz="1800"/>
              <a:t> i </a:t>
            </a:r>
            <a:r>
              <a:rPr lang="es-ES" sz="1800" err="1"/>
              <a:t>personalitzada</a:t>
            </a:r>
            <a:r>
              <a:rPr lang="es-ES" sz="1800"/>
              <a:t>.</a:t>
            </a:r>
            <a:endParaRPr lang="en-US" sz="1800"/>
          </a:p>
        </p:txBody>
      </p:sp>
      <p:pic>
        <p:nvPicPr>
          <p:cNvPr id="9" name="8 Imagen" descr="Screenshot_20210812-153525_PassWall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24" y="1357722"/>
            <a:ext cx="2308647" cy="394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00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772816"/>
            <a:ext cx="2255810" cy="3958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5700" y="2207308"/>
            <a:ext cx="1548479" cy="27338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i9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3154"/>
            <a:ext cx="121920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Pensada</a:t>
            </a:r>
            <a:r>
              <a:rPr lang="en-US" sz="3200">
                <a:solidFill>
                  <a:schemeClr val="accent1"/>
                </a:solidFill>
              </a:rPr>
              <a:t> per al </a:t>
            </a:r>
            <a:r>
              <a:rPr lang="en-US" sz="3200" err="1">
                <a:solidFill>
                  <a:schemeClr val="accent1"/>
                </a:solidFill>
              </a:rPr>
              <a:t>seu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ús</a:t>
            </a:r>
            <a:r>
              <a:rPr lang="en-US" sz="3200">
                <a:solidFill>
                  <a:schemeClr val="accent1"/>
                </a:solidFill>
              </a:rPr>
              <a:t> en </a:t>
            </a:r>
            <a:r>
              <a:rPr lang="en-US" sz="3200" err="1">
                <a:solidFill>
                  <a:schemeClr val="accent1"/>
                </a:solidFill>
              </a:rPr>
              <a:t>telèfons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móbils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664" y="5545785"/>
            <a:ext cx="225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/>
              <a:t>Telèfons</a:t>
            </a:r>
            <a:r>
              <a:rPr lang="en-US" sz="2000"/>
              <a:t> Apple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2946" y="5545786"/>
            <a:ext cx="2449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/>
              <a:t>Telèfons</a:t>
            </a:r>
            <a:r>
              <a:rPr lang="en-US" sz="2000"/>
              <a:t> Android</a:t>
            </a:r>
          </a:p>
          <a:p>
            <a:pPr lvl="0" algn="ctr"/>
            <a:endParaRPr lang="en-US" sz="140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DAF9DF5-959E-D646-96DF-7486C0EDB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46" y="1664804"/>
            <a:ext cx="2341326" cy="3880982"/>
          </a:xfrm>
          <a:prstGeom prst="rect">
            <a:avLst/>
          </a:prstGeom>
        </p:spPr>
      </p:pic>
      <p:pic>
        <p:nvPicPr>
          <p:cNvPr id="10" name="9 Imagen" descr="Screenshot_20210812-153525_PassWall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00" y="2207308"/>
            <a:ext cx="1548000" cy="2733860"/>
          </a:xfrm>
          <a:prstGeom prst="rect">
            <a:avLst/>
          </a:prstGeom>
        </p:spPr>
      </p:pic>
      <p:pic>
        <p:nvPicPr>
          <p:cNvPr id="13" name="12 Imagen" descr="Screenshot_20210812-153525_PassWall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052" y="2132856"/>
            <a:ext cx="1627200" cy="28737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29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351485" y="2096578"/>
            <a:ext cx="330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Rebre</a:t>
            </a:r>
            <a:r>
              <a:rPr lang="en-US" sz="2000"/>
              <a:t> </a:t>
            </a:r>
            <a:r>
              <a:rPr lang="en-US" sz="2000" err="1"/>
              <a:t>autoritzacions</a:t>
            </a:r>
            <a:endParaRPr lang="en-US" sz="1400"/>
          </a:p>
        </p:txBody>
      </p:sp>
      <p:sp>
        <p:nvSpPr>
          <p:cNvPr id="24" name="Rectangle 23"/>
          <p:cNvSpPr/>
          <p:nvPr/>
        </p:nvSpPr>
        <p:spPr>
          <a:xfrm>
            <a:off x="2540001" y="2096579"/>
            <a:ext cx="330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Rebre</a:t>
            </a:r>
            <a:r>
              <a:rPr lang="en-US" sz="2000"/>
              <a:t> </a:t>
            </a:r>
            <a:r>
              <a:rPr lang="en-US" sz="2000" err="1"/>
              <a:t>notificacions</a:t>
            </a:r>
            <a:r>
              <a:rPr lang="en-US" sz="2000"/>
              <a:t> de la </a:t>
            </a:r>
            <a:r>
              <a:rPr lang="en-US" sz="2000" err="1"/>
              <a:t>Federació</a:t>
            </a:r>
            <a:endParaRPr lang="en-US" sz="1400"/>
          </a:p>
        </p:txBody>
      </p:sp>
      <p:sp>
        <p:nvSpPr>
          <p:cNvPr id="25" name="Rectangle 24"/>
          <p:cNvSpPr/>
          <p:nvPr/>
        </p:nvSpPr>
        <p:spPr>
          <a:xfrm>
            <a:off x="7351485" y="3424151"/>
            <a:ext cx="330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Accedir</a:t>
            </a:r>
            <a:r>
              <a:rPr lang="en-US" sz="2000"/>
              <a:t> al </a:t>
            </a:r>
            <a:r>
              <a:rPr lang="en-US" sz="2000" err="1"/>
              <a:t>resultat</a:t>
            </a:r>
            <a:r>
              <a:rPr lang="en-US" sz="2000"/>
              <a:t> de proves</a:t>
            </a:r>
            <a:endParaRPr lang="en-US" sz="1400"/>
          </a:p>
        </p:txBody>
      </p:sp>
      <p:sp>
        <p:nvSpPr>
          <p:cNvPr id="26" name="Rectangle 25"/>
          <p:cNvSpPr/>
          <p:nvPr/>
        </p:nvSpPr>
        <p:spPr>
          <a:xfrm>
            <a:off x="7351485" y="4708684"/>
            <a:ext cx="3304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sz="2000" err="1"/>
              <a:t>Continguts</a:t>
            </a:r>
            <a:r>
              <a:rPr lang="es-ES" sz="2000"/>
              <a:t> </a:t>
            </a:r>
            <a:r>
              <a:rPr lang="es-ES" sz="2000" err="1"/>
              <a:t>audiovisuals</a:t>
            </a:r>
            <a:r>
              <a:rPr lang="es-ES" sz="2000"/>
              <a:t> que </a:t>
            </a:r>
            <a:r>
              <a:rPr lang="es-ES" sz="2000" err="1"/>
              <a:t>permetin</a:t>
            </a:r>
            <a:r>
              <a:rPr lang="es-ES" sz="2000"/>
              <a:t> al </a:t>
            </a:r>
            <a:r>
              <a:rPr lang="es-ES" sz="2000" err="1"/>
              <a:t>Federat</a:t>
            </a:r>
            <a:r>
              <a:rPr lang="es-ES" sz="2000"/>
              <a:t> complementar </a:t>
            </a:r>
            <a:r>
              <a:rPr lang="es-ES" sz="2000" err="1"/>
              <a:t>els</a:t>
            </a:r>
            <a:r>
              <a:rPr lang="es-ES" sz="2000"/>
              <a:t> </a:t>
            </a:r>
            <a:r>
              <a:rPr lang="es-ES" sz="2000" err="1"/>
              <a:t>seus</a:t>
            </a:r>
            <a:r>
              <a:rPr lang="es-ES" sz="2000"/>
              <a:t> </a:t>
            </a:r>
            <a:r>
              <a:rPr lang="es-ES" sz="2000" err="1"/>
              <a:t>tractaments</a:t>
            </a:r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2540001" y="4708684"/>
            <a:ext cx="330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Rebre</a:t>
            </a:r>
            <a:r>
              <a:rPr lang="en-US" sz="2000"/>
              <a:t> </a:t>
            </a:r>
            <a:r>
              <a:rPr lang="en-US" sz="2000" err="1"/>
              <a:t>notificacions</a:t>
            </a:r>
            <a:r>
              <a:rPr lang="en-US" sz="2000"/>
              <a:t> </a:t>
            </a:r>
            <a:r>
              <a:rPr lang="en-US" sz="2000" err="1"/>
              <a:t>sobre</a:t>
            </a:r>
            <a:r>
              <a:rPr lang="en-US" sz="2000"/>
              <a:t> </a:t>
            </a:r>
            <a:r>
              <a:rPr lang="en-US" sz="2000" err="1"/>
              <a:t>l´estat</a:t>
            </a:r>
            <a:r>
              <a:rPr lang="en-US" sz="2000"/>
              <a:t> del </a:t>
            </a:r>
            <a:r>
              <a:rPr lang="en-US" sz="2000" err="1"/>
              <a:t>seu</a:t>
            </a:r>
            <a:r>
              <a:rPr lang="en-US" sz="2000"/>
              <a:t> part</a:t>
            </a:r>
            <a:endParaRPr lang="en-US" sz="1400"/>
          </a:p>
        </p:txBody>
      </p:sp>
      <p:sp>
        <p:nvSpPr>
          <p:cNvPr id="28" name="Rectangle 27"/>
          <p:cNvSpPr/>
          <p:nvPr/>
        </p:nvSpPr>
        <p:spPr>
          <a:xfrm>
            <a:off x="2540001" y="3424151"/>
            <a:ext cx="330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Tramitar</a:t>
            </a:r>
            <a:r>
              <a:rPr lang="en-US" sz="2000"/>
              <a:t> parts </a:t>
            </a:r>
            <a:r>
              <a:rPr lang="en-US" sz="2000" err="1"/>
              <a:t>d´accidents</a:t>
            </a:r>
            <a:endParaRPr lang="en-US" sz="1400"/>
          </a:p>
        </p:txBody>
      </p:sp>
      <p:grpSp>
        <p:nvGrpSpPr>
          <p:cNvPr id="41" name="Group 40"/>
          <p:cNvGrpSpPr/>
          <p:nvPr/>
        </p:nvGrpSpPr>
        <p:grpSpPr>
          <a:xfrm>
            <a:off x="6262908" y="3314803"/>
            <a:ext cx="1016000" cy="1016000"/>
            <a:chOff x="6262908" y="3314803"/>
            <a:chExt cx="1016000" cy="1016000"/>
          </a:xfrm>
        </p:grpSpPr>
        <p:sp>
          <p:nvSpPr>
            <p:cNvPr id="42" name="Oval 41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9908" y="3623601"/>
              <a:ext cx="762000" cy="398407"/>
            </a:xfrm>
            <a:prstGeom prst="rect">
              <a:avLst/>
            </a:prstGeom>
          </p:spPr>
        </p:pic>
      </p:grpSp>
      <p:sp>
        <p:nvSpPr>
          <p:cNvPr id="47" name="TextBox 5">
            <a:extLst>
              <a:ext uri="{FF2B5EF4-FFF2-40B4-BE49-F238E27FC236}">
                <a16:creationId xmlns="" xmlns:a16="http://schemas.microsoft.com/office/drawing/2014/main" id="{9A27DB80-D9C2-284D-A975-6890F09627F3}"/>
              </a:ext>
            </a:extLst>
          </p:cNvPr>
          <p:cNvSpPr txBox="1"/>
          <p:nvPr/>
        </p:nvSpPr>
        <p:spPr>
          <a:xfrm>
            <a:off x="-6478" y="476672"/>
            <a:ext cx="1219199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>
                <a:solidFill>
                  <a:schemeClr val="accent1"/>
                </a:solidFill>
              </a:rPr>
              <a:t>Per a </a:t>
            </a:r>
            <a:r>
              <a:rPr lang="en-US" sz="3200" err="1">
                <a:solidFill>
                  <a:schemeClr val="accent1"/>
                </a:solidFill>
              </a:rPr>
              <a:t>què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serveix</a:t>
            </a:r>
            <a:r>
              <a:rPr lang="en-US" sz="3200">
                <a:solidFill>
                  <a:schemeClr val="accent1"/>
                </a:solidFill>
              </a:rPr>
              <a:t>?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DE8AB87C-97FE-914D-8DE8-F6DA41F9C0F2}"/>
              </a:ext>
            </a:extLst>
          </p:cNvPr>
          <p:cNvGrpSpPr/>
          <p:nvPr/>
        </p:nvGrpSpPr>
        <p:grpSpPr>
          <a:xfrm>
            <a:off x="1427243" y="3314803"/>
            <a:ext cx="1016000" cy="1016000"/>
            <a:chOff x="1427243" y="3314803"/>
            <a:chExt cx="1016000" cy="1016000"/>
          </a:xfrm>
        </p:grpSpPr>
        <p:sp>
          <p:nvSpPr>
            <p:cNvPr id="36" name="Oval 35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9" name="Freeform 145">
              <a:extLst>
                <a:ext uri="{FF2B5EF4-FFF2-40B4-BE49-F238E27FC236}">
                  <a16:creationId xmlns="" xmlns:a16="http://schemas.microsoft.com/office/drawing/2014/main" id="{00F8BE8D-73D0-7E4D-8923-D851CD011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8008" y="3491657"/>
              <a:ext cx="494468" cy="662291"/>
            </a:xfrm>
            <a:custGeom>
              <a:avLst/>
              <a:gdLst>
                <a:gd name="T0" fmla="*/ 472 w 479"/>
                <a:gd name="T1" fmla="*/ 641 h 641"/>
                <a:gd name="T2" fmla="*/ 0 w 479"/>
                <a:gd name="T3" fmla="*/ 36 h 641"/>
                <a:gd name="T4" fmla="*/ 57 w 479"/>
                <a:gd name="T5" fmla="*/ 36 h 641"/>
                <a:gd name="T6" fmla="*/ 14 w 479"/>
                <a:gd name="T7" fmla="*/ 627 h 641"/>
                <a:gd name="T8" fmla="*/ 406 w 479"/>
                <a:gd name="T9" fmla="*/ 43 h 641"/>
                <a:gd name="T10" fmla="*/ 392 w 479"/>
                <a:gd name="T11" fmla="*/ 65 h 641"/>
                <a:gd name="T12" fmla="*/ 406 w 479"/>
                <a:gd name="T13" fmla="*/ 7 h 641"/>
                <a:gd name="T14" fmla="*/ 479 w 479"/>
                <a:gd name="T15" fmla="*/ 36 h 641"/>
                <a:gd name="T16" fmla="*/ 244 w 479"/>
                <a:gd name="T17" fmla="*/ 43 h 641"/>
                <a:gd name="T18" fmla="*/ 266 w 479"/>
                <a:gd name="T19" fmla="*/ 29 h 641"/>
                <a:gd name="T20" fmla="*/ 237 w 479"/>
                <a:gd name="T21" fmla="*/ 0 h 641"/>
                <a:gd name="T22" fmla="*/ 237 w 479"/>
                <a:gd name="T23" fmla="*/ 72 h 641"/>
                <a:gd name="T24" fmla="*/ 190 w 479"/>
                <a:gd name="T25" fmla="*/ 43 h 641"/>
                <a:gd name="T26" fmla="*/ 212 w 479"/>
                <a:gd name="T27" fmla="*/ 29 h 641"/>
                <a:gd name="T28" fmla="*/ 183 w 479"/>
                <a:gd name="T29" fmla="*/ 0 h 641"/>
                <a:gd name="T30" fmla="*/ 183 w 479"/>
                <a:gd name="T31" fmla="*/ 72 h 641"/>
                <a:gd name="T32" fmla="*/ 135 w 479"/>
                <a:gd name="T33" fmla="*/ 43 h 641"/>
                <a:gd name="T34" fmla="*/ 157 w 479"/>
                <a:gd name="T35" fmla="*/ 29 h 641"/>
                <a:gd name="T36" fmla="*/ 128 w 479"/>
                <a:gd name="T37" fmla="*/ 0 h 641"/>
                <a:gd name="T38" fmla="*/ 128 w 479"/>
                <a:gd name="T39" fmla="*/ 72 h 641"/>
                <a:gd name="T40" fmla="*/ 81 w 479"/>
                <a:gd name="T41" fmla="*/ 43 h 641"/>
                <a:gd name="T42" fmla="*/ 103 w 479"/>
                <a:gd name="T43" fmla="*/ 29 h 641"/>
                <a:gd name="T44" fmla="*/ 74 w 479"/>
                <a:gd name="T45" fmla="*/ 0 h 641"/>
                <a:gd name="T46" fmla="*/ 74 w 479"/>
                <a:gd name="T47" fmla="*/ 72 h 641"/>
                <a:gd name="T48" fmla="*/ 352 w 479"/>
                <a:gd name="T49" fmla="*/ 43 h 641"/>
                <a:gd name="T50" fmla="*/ 374 w 479"/>
                <a:gd name="T51" fmla="*/ 29 h 641"/>
                <a:gd name="T52" fmla="*/ 345 w 479"/>
                <a:gd name="T53" fmla="*/ 0 h 641"/>
                <a:gd name="T54" fmla="*/ 345 w 479"/>
                <a:gd name="T55" fmla="*/ 72 h 641"/>
                <a:gd name="T56" fmla="*/ 298 w 479"/>
                <a:gd name="T57" fmla="*/ 43 h 641"/>
                <a:gd name="T58" fmla="*/ 320 w 479"/>
                <a:gd name="T59" fmla="*/ 29 h 641"/>
                <a:gd name="T60" fmla="*/ 291 w 479"/>
                <a:gd name="T61" fmla="*/ 0 h 641"/>
                <a:gd name="T62" fmla="*/ 291 w 479"/>
                <a:gd name="T63" fmla="*/ 72 h 641"/>
                <a:gd name="T64" fmla="*/ 73 w 479"/>
                <a:gd name="T65" fmla="*/ 554 h 641"/>
                <a:gd name="T66" fmla="*/ 406 w 479"/>
                <a:gd name="T67" fmla="*/ 554 h 641"/>
                <a:gd name="T68" fmla="*/ 80 w 479"/>
                <a:gd name="T69" fmla="*/ 488 h 641"/>
                <a:gd name="T70" fmla="*/ 399 w 479"/>
                <a:gd name="T71" fmla="*/ 502 h 641"/>
                <a:gd name="T72" fmla="*/ 399 w 479"/>
                <a:gd name="T73" fmla="*/ 428 h 641"/>
                <a:gd name="T74" fmla="*/ 80 w 479"/>
                <a:gd name="T75" fmla="*/ 442 h 641"/>
                <a:gd name="T76" fmla="*/ 399 w 479"/>
                <a:gd name="T77" fmla="*/ 428 h 641"/>
                <a:gd name="T78" fmla="*/ 73 w 479"/>
                <a:gd name="T79" fmla="*/ 376 h 641"/>
                <a:gd name="T80" fmla="*/ 406 w 479"/>
                <a:gd name="T81" fmla="*/ 376 h 641"/>
                <a:gd name="T82" fmla="*/ 80 w 479"/>
                <a:gd name="T83" fmla="*/ 310 h 641"/>
                <a:gd name="T84" fmla="*/ 399 w 479"/>
                <a:gd name="T85" fmla="*/ 324 h 641"/>
                <a:gd name="T86" fmla="*/ 399 w 479"/>
                <a:gd name="T87" fmla="*/ 250 h 641"/>
                <a:gd name="T88" fmla="*/ 80 w 479"/>
                <a:gd name="T89" fmla="*/ 264 h 641"/>
                <a:gd name="T90" fmla="*/ 399 w 479"/>
                <a:gd name="T91" fmla="*/ 250 h 641"/>
                <a:gd name="T92" fmla="*/ 73 w 479"/>
                <a:gd name="T93" fmla="*/ 198 h 641"/>
                <a:gd name="T94" fmla="*/ 406 w 479"/>
                <a:gd name="T95" fmla="*/ 198 h 641"/>
                <a:gd name="T96" fmla="*/ 80 w 479"/>
                <a:gd name="T97" fmla="*/ 131 h 641"/>
                <a:gd name="T98" fmla="*/ 399 w 479"/>
                <a:gd name="T99" fmla="*/ 145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641">
                  <a:moveTo>
                    <a:pt x="479" y="36"/>
                  </a:moveTo>
                  <a:cubicBezTo>
                    <a:pt x="479" y="634"/>
                    <a:pt x="479" y="634"/>
                    <a:pt x="479" y="634"/>
                  </a:cubicBezTo>
                  <a:cubicBezTo>
                    <a:pt x="479" y="638"/>
                    <a:pt x="476" y="641"/>
                    <a:pt x="472" y="641"/>
                  </a:cubicBezTo>
                  <a:cubicBezTo>
                    <a:pt x="7" y="641"/>
                    <a:pt x="7" y="641"/>
                    <a:pt x="7" y="641"/>
                  </a:cubicBezTo>
                  <a:cubicBezTo>
                    <a:pt x="3" y="641"/>
                    <a:pt x="0" y="638"/>
                    <a:pt x="0" y="63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2"/>
                    <a:pt x="3" y="29"/>
                    <a:pt x="7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4" y="29"/>
                    <a:pt x="57" y="32"/>
                    <a:pt x="57" y="36"/>
                  </a:cubicBezTo>
                  <a:cubicBezTo>
                    <a:pt x="57" y="40"/>
                    <a:pt x="54" y="43"/>
                    <a:pt x="50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627"/>
                    <a:pt x="14" y="627"/>
                    <a:pt x="14" y="627"/>
                  </a:cubicBezTo>
                  <a:cubicBezTo>
                    <a:pt x="465" y="627"/>
                    <a:pt x="465" y="627"/>
                    <a:pt x="465" y="627"/>
                  </a:cubicBezTo>
                  <a:cubicBezTo>
                    <a:pt x="465" y="43"/>
                    <a:pt x="465" y="43"/>
                    <a:pt x="465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406" y="65"/>
                    <a:pt x="406" y="65"/>
                    <a:pt x="406" y="65"/>
                  </a:cubicBezTo>
                  <a:cubicBezTo>
                    <a:pt x="406" y="69"/>
                    <a:pt x="403" y="72"/>
                    <a:pt x="399" y="72"/>
                  </a:cubicBezTo>
                  <a:cubicBezTo>
                    <a:pt x="395" y="72"/>
                    <a:pt x="392" y="69"/>
                    <a:pt x="392" y="65"/>
                  </a:cubicBezTo>
                  <a:cubicBezTo>
                    <a:pt x="392" y="7"/>
                    <a:pt x="392" y="7"/>
                    <a:pt x="392" y="7"/>
                  </a:cubicBezTo>
                  <a:cubicBezTo>
                    <a:pt x="392" y="3"/>
                    <a:pt x="395" y="0"/>
                    <a:pt x="399" y="0"/>
                  </a:cubicBezTo>
                  <a:cubicBezTo>
                    <a:pt x="403" y="0"/>
                    <a:pt x="406" y="3"/>
                    <a:pt x="406" y="7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72" y="29"/>
                    <a:pt x="472" y="29"/>
                    <a:pt x="472" y="29"/>
                  </a:cubicBezTo>
                  <a:cubicBezTo>
                    <a:pt x="476" y="29"/>
                    <a:pt x="479" y="32"/>
                    <a:pt x="479" y="36"/>
                  </a:cubicBezTo>
                  <a:close/>
                  <a:moveTo>
                    <a:pt x="237" y="72"/>
                  </a:moveTo>
                  <a:cubicBezTo>
                    <a:pt x="241" y="72"/>
                    <a:pt x="244" y="69"/>
                    <a:pt x="244" y="65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66" y="43"/>
                    <a:pt x="266" y="43"/>
                    <a:pt x="266" y="43"/>
                  </a:cubicBezTo>
                  <a:cubicBezTo>
                    <a:pt x="269" y="43"/>
                    <a:pt x="273" y="40"/>
                    <a:pt x="273" y="36"/>
                  </a:cubicBezTo>
                  <a:cubicBezTo>
                    <a:pt x="273" y="32"/>
                    <a:pt x="269" y="29"/>
                    <a:pt x="266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44" y="3"/>
                    <a:pt x="241" y="0"/>
                    <a:pt x="237" y="0"/>
                  </a:cubicBezTo>
                  <a:cubicBezTo>
                    <a:pt x="233" y="0"/>
                    <a:pt x="230" y="3"/>
                    <a:pt x="230" y="7"/>
                  </a:cubicBezTo>
                  <a:cubicBezTo>
                    <a:pt x="230" y="65"/>
                    <a:pt x="230" y="65"/>
                    <a:pt x="230" y="65"/>
                  </a:cubicBezTo>
                  <a:cubicBezTo>
                    <a:pt x="230" y="69"/>
                    <a:pt x="233" y="72"/>
                    <a:pt x="237" y="72"/>
                  </a:cubicBezTo>
                  <a:close/>
                  <a:moveTo>
                    <a:pt x="183" y="72"/>
                  </a:moveTo>
                  <a:cubicBezTo>
                    <a:pt x="186" y="72"/>
                    <a:pt x="190" y="69"/>
                    <a:pt x="190" y="65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5" y="43"/>
                    <a:pt x="219" y="40"/>
                    <a:pt x="219" y="36"/>
                  </a:cubicBezTo>
                  <a:cubicBezTo>
                    <a:pt x="219" y="32"/>
                    <a:pt x="215" y="29"/>
                    <a:pt x="212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3"/>
                    <a:pt x="186" y="0"/>
                    <a:pt x="183" y="0"/>
                  </a:cubicBezTo>
                  <a:cubicBezTo>
                    <a:pt x="179" y="0"/>
                    <a:pt x="176" y="3"/>
                    <a:pt x="176" y="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6" y="69"/>
                    <a:pt x="179" y="72"/>
                    <a:pt x="183" y="72"/>
                  </a:cubicBezTo>
                  <a:close/>
                  <a:moveTo>
                    <a:pt x="128" y="72"/>
                  </a:moveTo>
                  <a:cubicBezTo>
                    <a:pt x="132" y="72"/>
                    <a:pt x="135" y="69"/>
                    <a:pt x="135" y="65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61" y="43"/>
                    <a:pt x="164" y="40"/>
                    <a:pt x="164" y="36"/>
                  </a:cubicBezTo>
                  <a:cubicBezTo>
                    <a:pt x="164" y="32"/>
                    <a:pt x="161" y="29"/>
                    <a:pt x="157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3"/>
                    <a:pt x="132" y="0"/>
                    <a:pt x="128" y="0"/>
                  </a:cubicBezTo>
                  <a:cubicBezTo>
                    <a:pt x="125" y="0"/>
                    <a:pt x="121" y="3"/>
                    <a:pt x="121" y="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9"/>
                    <a:pt x="125" y="72"/>
                    <a:pt x="128" y="72"/>
                  </a:cubicBezTo>
                  <a:close/>
                  <a:moveTo>
                    <a:pt x="74" y="72"/>
                  </a:moveTo>
                  <a:cubicBezTo>
                    <a:pt x="78" y="72"/>
                    <a:pt x="81" y="69"/>
                    <a:pt x="81" y="65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3"/>
                    <a:pt x="110" y="40"/>
                    <a:pt x="110" y="36"/>
                  </a:cubicBezTo>
                  <a:cubicBezTo>
                    <a:pt x="110" y="32"/>
                    <a:pt x="107" y="29"/>
                    <a:pt x="103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1" y="0"/>
                    <a:pt x="67" y="3"/>
                    <a:pt x="67" y="7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9"/>
                    <a:pt x="71" y="72"/>
                    <a:pt x="74" y="72"/>
                  </a:cubicBezTo>
                  <a:close/>
                  <a:moveTo>
                    <a:pt x="345" y="72"/>
                  </a:moveTo>
                  <a:cubicBezTo>
                    <a:pt x="349" y="72"/>
                    <a:pt x="352" y="69"/>
                    <a:pt x="352" y="65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74" y="43"/>
                    <a:pt x="374" y="43"/>
                    <a:pt x="374" y="43"/>
                  </a:cubicBezTo>
                  <a:cubicBezTo>
                    <a:pt x="378" y="43"/>
                    <a:pt x="381" y="40"/>
                    <a:pt x="381" y="36"/>
                  </a:cubicBezTo>
                  <a:cubicBezTo>
                    <a:pt x="381" y="32"/>
                    <a:pt x="378" y="29"/>
                    <a:pt x="374" y="29"/>
                  </a:cubicBezTo>
                  <a:cubicBezTo>
                    <a:pt x="352" y="29"/>
                    <a:pt x="352" y="29"/>
                    <a:pt x="352" y="29"/>
                  </a:cubicBezTo>
                  <a:cubicBezTo>
                    <a:pt x="352" y="7"/>
                    <a:pt x="352" y="7"/>
                    <a:pt x="352" y="7"/>
                  </a:cubicBezTo>
                  <a:cubicBezTo>
                    <a:pt x="352" y="3"/>
                    <a:pt x="349" y="0"/>
                    <a:pt x="345" y="0"/>
                  </a:cubicBezTo>
                  <a:cubicBezTo>
                    <a:pt x="341" y="0"/>
                    <a:pt x="338" y="3"/>
                    <a:pt x="338" y="7"/>
                  </a:cubicBezTo>
                  <a:cubicBezTo>
                    <a:pt x="338" y="65"/>
                    <a:pt x="338" y="65"/>
                    <a:pt x="338" y="65"/>
                  </a:cubicBezTo>
                  <a:cubicBezTo>
                    <a:pt x="338" y="69"/>
                    <a:pt x="341" y="72"/>
                    <a:pt x="345" y="72"/>
                  </a:cubicBezTo>
                  <a:close/>
                  <a:moveTo>
                    <a:pt x="291" y="72"/>
                  </a:moveTo>
                  <a:cubicBezTo>
                    <a:pt x="295" y="72"/>
                    <a:pt x="298" y="69"/>
                    <a:pt x="298" y="65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320" y="43"/>
                    <a:pt x="320" y="43"/>
                    <a:pt x="320" y="43"/>
                  </a:cubicBezTo>
                  <a:cubicBezTo>
                    <a:pt x="324" y="43"/>
                    <a:pt x="327" y="40"/>
                    <a:pt x="327" y="36"/>
                  </a:cubicBezTo>
                  <a:cubicBezTo>
                    <a:pt x="327" y="32"/>
                    <a:pt x="324" y="29"/>
                    <a:pt x="320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3"/>
                    <a:pt x="295" y="0"/>
                    <a:pt x="291" y="0"/>
                  </a:cubicBezTo>
                  <a:cubicBezTo>
                    <a:pt x="287" y="0"/>
                    <a:pt x="284" y="3"/>
                    <a:pt x="284" y="7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284" y="69"/>
                    <a:pt x="287" y="72"/>
                    <a:pt x="291" y="72"/>
                  </a:cubicBezTo>
                  <a:close/>
                  <a:moveTo>
                    <a:pt x="399" y="547"/>
                  </a:moveTo>
                  <a:cubicBezTo>
                    <a:pt x="80" y="547"/>
                    <a:pt x="80" y="547"/>
                    <a:pt x="80" y="547"/>
                  </a:cubicBezTo>
                  <a:cubicBezTo>
                    <a:pt x="76" y="547"/>
                    <a:pt x="73" y="550"/>
                    <a:pt x="73" y="554"/>
                  </a:cubicBezTo>
                  <a:cubicBezTo>
                    <a:pt x="73" y="558"/>
                    <a:pt x="76" y="561"/>
                    <a:pt x="80" y="561"/>
                  </a:cubicBezTo>
                  <a:cubicBezTo>
                    <a:pt x="399" y="561"/>
                    <a:pt x="399" y="561"/>
                    <a:pt x="399" y="561"/>
                  </a:cubicBezTo>
                  <a:cubicBezTo>
                    <a:pt x="403" y="561"/>
                    <a:pt x="406" y="558"/>
                    <a:pt x="406" y="554"/>
                  </a:cubicBezTo>
                  <a:cubicBezTo>
                    <a:pt x="406" y="550"/>
                    <a:pt x="403" y="547"/>
                    <a:pt x="399" y="547"/>
                  </a:cubicBezTo>
                  <a:close/>
                  <a:moveTo>
                    <a:pt x="399" y="488"/>
                  </a:moveTo>
                  <a:cubicBezTo>
                    <a:pt x="80" y="488"/>
                    <a:pt x="80" y="488"/>
                    <a:pt x="80" y="488"/>
                  </a:cubicBezTo>
                  <a:cubicBezTo>
                    <a:pt x="76" y="488"/>
                    <a:pt x="73" y="491"/>
                    <a:pt x="73" y="495"/>
                  </a:cubicBezTo>
                  <a:cubicBezTo>
                    <a:pt x="73" y="499"/>
                    <a:pt x="76" y="502"/>
                    <a:pt x="80" y="502"/>
                  </a:cubicBezTo>
                  <a:cubicBezTo>
                    <a:pt x="399" y="502"/>
                    <a:pt x="399" y="502"/>
                    <a:pt x="399" y="502"/>
                  </a:cubicBezTo>
                  <a:cubicBezTo>
                    <a:pt x="403" y="502"/>
                    <a:pt x="406" y="499"/>
                    <a:pt x="406" y="495"/>
                  </a:cubicBezTo>
                  <a:cubicBezTo>
                    <a:pt x="406" y="491"/>
                    <a:pt x="403" y="488"/>
                    <a:pt x="399" y="488"/>
                  </a:cubicBezTo>
                  <a:close/>
                  <a:moveTo>
                    <a:pt x="399" y="428"/>
                  </a:moveTo>
                  <a:cubicBezTo>
                    <a:pt x="80" y="428"/>
                    <a:pt x="80" y="428"/>
                    <a:pt x="80" y="428"/>
                  </a:cubicBezTo>
                  <a:cubicBezTo>
                    <a:pt x="76" y="428"/>
                    <a:pt x="73" y="431"/>
                    <a:pt x="73" y="435"/>
                  </a:cubicBezTo>
                  <a:cubicBezTo>
                    <a:pt x="73" y="439"/>
                    <a:pt x="76" y="442"/>
                    <a:pt x="80" y="442"/>
                  </a:cubicBezTo>
                  <a:cubicBezTo>
                    <a:pt x="399" y="442"/>
                    <a:pt x="399" y="442"/>
                    <a:pt x="399" y="442"/>
                  </a:cubicBezTo>
                  <a:cubicBezTo>
                    <a:pt x="403" y="442"/>
                    <a:pt x="406" y="439"/>
                    <a:pt x="406" y="435"/>
                  </a:cubicBezTo>
                  <a:cubicBezTo>
                    <a:pt x="406" y="431"/>
                    <a:pt x="403" y="428"/>
                    <a:pt x="399" y="428"/>
                  </a:cubicBezTo>
                  <a:close/>
                  <a:moveTo>
                    <a:pt x="399" y="369"/>
                  </a:moveTo>
                  <a:cubicBezTo>
                    <a:pt x="80" y="369"/>
                    <a:pt x="80" y="369"/>
                    <a:pt x="80" y="369"/>
                  </a:cubicBezTo>
                  <a:cubicBezTo>
                    <a:pt x="76" y="369"/>
                    <a:pt x="73" y="372"/>
                    <a:pt x="73" y="376"/>
                  </a:cubicBezTo>
                  <a:cubicBezTo>
                    <a:pt x="73" y="380"/>
                    <a:pt x="76" y="383"/>
                    <a:pt x="80" y="383"/>
                  </a:cubicBezTo>
                  <a:cubicBezTo>
                    <a:pt x="399" y="383"/>
                    <a:pt x="399" y="383"/>
                    <a:pt x="399" y="383"/>
                  </a:cubicBezTo>
                  <a:cubicBezTo>
                    <a:pt x="403" y="383"/>
                    <a:pt x="406" y="380"/>
                    <a:pt x="406" y="376"/>
                  </a:cubicBezTo>
                  <a:cubicBezTo>
                    <a:pt x="406" y="372"/>
                    <a:pt x="403" y="369"/>
                    <a:pt x="399" y="369"/>
                  </a:cubicBezTo>
                  <a:close/>
                  <a:moveTo>
                    <a:pt x="399" y="310"/>
                  </a:moveTo>
                  <a:cubicBezTo>
                    <a:pt x="80" y="310"/>
                    <a:pt x="80" y="310"/>
                    <a:pt x="80" y="310"/>
                  </a:cubicBezTo>
                  <a:cubicBezTo>
                    <a:pt x="76" y="310"/>
                    <a:pt x="73" y="313"/>
                    <a:pt x="73" y="317"/>
                  </a:cubicBezTo>
                  <a:cubicBezTo>
                    <a:pt x="73" y="320"/>
                    <a:pt x="76" y="324"/>
                    <a:pt x="80" y="324"/>
                  </a:cubicBezTo>
                  <a:cubicBezTo>
                    <a:pt x="399" y="324"/>
                    <a:pt x="399" y="324"/>
                    <a:pt x="399" y="324"/>
                  </a:cubicBezTo>
                  <a:cubicBezTo>
                    <a:pt x="403" y="324"/>
                    <a:pt x="406" y="320"/>
                    <a:pt x="406" y="317"/>
                  </a:cubicBezTo>
                  <a:cubicBezTo>
                    <a:pt x="406" y="313"/>
                    <a:pt x="403" y="310"/>
                    <a:pt x="399" y="310"/>
                  </a:cubicBezTo>
                  <a:close/>
                  <a:moveTo>
                    <a:pt x="399" y="250"/>
                  </a:moveTo>
                  <a:cubicBezTo>
                    <a:pt x="80" y="250"/>
                    <a:pt x="80" y="250"/>
                    <a:pt x="80" y="250"/>
                  </a:cubicBezTo>
                  <a:cubicBezTo>
                    <a:pt x="76" y="250"/>
                    <a:pt x="73" y="253"/>
                    <a:pt x="73" y="257"/>
                  </a:cubicBezTo>
                  <a:cubicBezTo>
                    <a:pt x="73" y="261"/>
                    <a:pt x="76" y="264"/>
                    <a:pt x="80" y="264"/>
                  </a:cubicBezTo>
                  <a:cubicBezTo>
                    <a:pt x="399" y="264"/>
                    <a:pt x="399" y="264"/>
                    <a:pt x="399" y="264"/>
                  </a:cubicBezTo>
                  <a:cubicBezTo>
                    <a:pt x="403" y="264"/>
                    <a:pt x="406" y="261"/>
                    <a:pt x="406" y="257"/>
                  </a:cubicBezTo>
                  <a:cubicBezTo>
                    <a:pt x="406" y="253"/>
                    <a:pt x="403" y="250"/>
                    <a:pt x="399" y="250"/>
                  </a:cubicBezTo>
                  <a:close/>
                  <a:moveTo>
                    <a:pt x="399" y="191"/>
                  </a:moveTo>
                  <a:cubicBezTo>
                    <a:pt x="80" y="191"/>
                    <a:pt x="80" y="191"/>
                    <a:pt x="80" y="191"/>
                  </a:cubicBezTo>
                  <a:cubicBezTo>
                    <a:pt x="76" y="191"/>
                    <a:pt x="73" y="194"/>
                    <a:pt x="73" y="198"/>
                  </a:cubicBezTo>
                  <a:cubicBezTo>
                    <a:pt x="73" y="202"/>
                    <a:pt x="76" y="205"/>
                    <a:pt x="80" y="205"/>
                  </a:cubicBezTo>
                  <a:cubicBezTo>
                    <a:pt x="399" y="205"/>
                    <a:pt x="399" y="205"/>
                    <a:pt x="399" y="205"/>
                  </a:cubicBezTo>
                  <a:cubicBezTo>
                    <a:pt x="403" y="205"/>
                    <a:pt x="406" y="202"/>
                    <a:pt x="406" y="198"/>
                  </a:cubicBezTo>
                  <a:cubicBezTo>
                    <a:pt x="406" y="194"/>
                    <a:pt x="403" y="191"/>
                    <a:pt x="399" y="191"/>
                  </a:cubicBezTo>
                  <a:close/>
                  <a:moveTo>
                    <a:pt x="399" y="131"/>
                  </a:moveTo>
                  <a:cubicBezTo>
                    <a:pt x="80" y="131"/>
                    <a:pt x="80" y="131"/>
                    <a:pt x="80" y="131"/>
                  </a:cubicBezTo>
                  <a:cubicBezTo>
                    <a:pt x="76" y="131"/>
                    <a:pt x="73" y="134"/>
                    <a:pt x="73" y="138"/>
                  </a:cubicBezTo>
                  <a:cubicBezTo>
                    <a:pt x="73" y="142"/>
                    <a:pt x="76" y="145"/>
                    <a:pt x="80" y="145"/>
                  </a:cubicBezTo>
                  <a:cubicBezTo>
                    <a:pt x="399" y="145"/>
                    <a:pt x="399" y="145"/>
                    <a:pt x="399" y="145"/>
                  </a:cubicBezTo>
                  <a:cubicBezTo>
                    <a:pt x="403" y="145"/>
                    <a:pt x="406" y="142"/>
                    <a:pt x="406" y="138"/>
                  </a:cubicBezTo>
                  <a:cubicBezTo>
                    <a:pt x="406" y="134"/>
                    <a:pt x="403" y="131"/>
                    <a:pt x="399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2C14949C-F5C8-344B-8792-E5FBC323D053}"/>
              </a:ext>
            </a:extLst>
          </p:cNvPr>
          <p:cNvGrpSpPr/>
          <p:nvPr/>
        </p:nvGrpSpPr>
        <p:grpSpPr>
          <a:xfrm>
            <a:off x="1427243" y="1987229"/>
            <a:ext cx="1016000" cy="1016000"/>
            <a:chOff x="1427243" y="1987229"/>
            <a:chExt cx="1016000" cy="1016000"/>
          </a:xfrm>
        </p:grpSpPr>
        <p:sp>
          <p:nvSpPr>
            <p:cNvPr id="30" name="Oval 29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0" name="Freeform 130">
              <a:extLst>
                <a:ext uri="{FF2B5EF4-FFF2-40B4-BE49-F238E27FC236}">
                  <a16:creationId xmlns="" xmlns:a16="http://schemas.microsoft.com/office/drawing/2014/main" id="{8962BA89-3603-5B49-B6F2-15967D8D3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698" y="2346168"/>
              <a:ext cx="674530" cy="298122"/>
            </a:xfrm>
            <a:custGeom>
              <a:avLst/>
              <a:gdLst>
                <a:gd name="T0" fmla="*/ 869 w 869"/>
                <a:gd name="T1" fmla="*/ 6 h 384"/>
                <a:gd name="T2" fmla="*/ 868 w 869"/>
                <a:gd name="T3" fmla="*/ 4 h 384"/>
                <a:gd name="T4" fmla="*/ 868 w 869"/>
                <a:gd name="T5" fmla="*/ 3 h 384"/>
                <a:gd name="T6" fmla="*/ 867 w 869"/>
                <a:gd name="T7" fmla="*/ 2 h 384"/>
                <a:gd name="T8" fmla="*/ 866 w 869"/>
                <a:gd name="T9" fmla="*/ 2 h 384"/>
                <a:gd name="T10" fmla="*/ 865 w 869"/>
                <a:gd name="T11" fmla="*/ 1 h 384"/>
                <a:gd name="T12" fmla="*/ 864 w 869"/>
                <a:gd name="T13" fmla="*/ 0 h 384"/>
                <a:gd name="T14" fmla="*/ 863 w 869"/>
                <a:gd name="T15" fmla="*/ 0 h 384"/>
                <a:gd name="T16" fmla="*/ 862 w 869"/>
                <a:gd name="T17" fmla="*/ 0 h 384"/>
                <a:gd name="T18" fmla="*/ 263 w 869"/>
                <a:gd name="T19" fmla="*/ 0 h 384"/>
                <a:gd name="T20" fmla="*/ 261 w 869"/>
                <a:gd name="T21" fmla="*/ 0 h 384"/>
                <a:gd name="T22" fmla="*/ 260 w 869"/>
                <a:gd name="T23" fmla="*/ 0 h 384"/>
                <a:gd name="T24" fmla="*/ 259 w 869"/>
                <a:gd name="T25" fmla="*/ 1 h 384"/>
                <a:gd name="T26" fmla="*/ 258 w 869"/>
                <a:gd name="T27" fmla="*/ 2 h 384"/>
                <a:gd name="T28" fmla="*/ 258 w 869"/>
                <a:gd name="T29" fmla="*/ 2 h 384"/>
                <a:gd name="T30" fmla="*/ 257 w 869"/>
                <a:gd name="T31" fmla="*/ 3 h 384"/>
                <a:gd name="T32" fmla="*/ 256 w 869"/>
                <a:gd name="T33" fmla="*/ 4 h 384"/>
                <a:gd name="T34" fmla="*/ 256 w 869"/>
                <a:gd name="T35" fmla="*/ 6 h 384"/>
                <a:gd name="T36" fmla="*/ 256 w 869"/>
                <a:gd name="T37" fmla="*/ 7 h 384"/>
                <a:gd name="T38" fmla="*/ 263 w 869"/>
                <a:gd name="T39" fmla="*/ 384 h 384"/>
                <a:gd name="T40" fmla="*/ 869 w 869"/>
                <a:gd name="T41" fmla="*/ 377 h 384"/>
                <a:gd name="T42" fmla="*/ 869 w 869"/>
                <a:gd name="T43" fmla="*/ 6 h 384"/>
                <a:gd name="T44" fmla="*/ 442 w 869"/>
                <a:gd name="T45" fmla="*/ 169 h 384"/>
                <a:gd name="T46" fmla="*/ 270 w 869"/>
                <a:gd name="T47" fmla="*/ 22 h 384"/>
                <a:gd name="T48" fmla="*/ 843 w 869"/>
                <a:gd name="T49" fmla="*/ 14 h 384"/>
                <a:gd name="T50" fmla="*/ 515 w 869"/>
                <a:gd name="T51" fmla="*/ 214 h 384"/>
                <a:gd name="T52" fmla="*/ 855 w 869"/>
                <a:gd name="T53" fmla="*/ 22 h 384"/>
                <a:gd name="T54" fmla="*/ 683 w 869"/>
                <a:gd name="T55" fmla="*/ 168 h 384"/>
                <a:gd name="T56" fmla="*/ 270 w 869"/>
                <a:gd name="T57" fmla="*/ 370 h 384"/>
                <a:gd name="T58" fmla="*/ 453 w 869"/>
                <a:gd name="T59" fmla="*/ 178 h 384"/>
                <a:gd name="T60" fmla="*/ 561 w 869"/>
                <a:gd name="T61" fmla="*/ 244 h 384"/>
                <a:gd name="T62" fmla="*/ 672 w 869"/>
                <a:gd name="T63" fmla="*/ 177 h 384"/>
                <a:gd name="T64" fmla="*/ 855 w 869"/>
                <a:gd name="T65" fmla="*/ 370 h 384"/>
                <a:gd name="T66" fmla="*/ 204 w 869"/>
                <a:gd name="T67" fmla="*/ 7 h 384"/>
                <a:gd name="T68" fmla="*/ 7 w 869"/>
                <a:gd name="T69" fmla="*/ 14 h 384"/>
                <a:gd name="T70" fmla="*/ 7 w 869"/>
                <a:gd name="T71" fmla="*/ 0 h 384"/>
                <a:gd name="T72" fmla="*/ 204 w 869"/>
                <a:gd name="T73" fmla="*/ 7 h 384"/>
                <a:gd name="T74" fmla="*/ 197 w 869"/>
                <a:gd name="T75" fmla="*/ 95 h 384"/>
                <a:gd name="T76" fmla="*/ 58 w 869"/>
                <a:gd name="T77" fmla="*/ 88 h 384"/>
                <a:gd name="T78" fmla="*/ 197 w 869"/>
                <a:gd name="T79" fmla="*/ 81 h 384"/>
                <a:gd name="T80" fmla="*/ 204 w 869"/>
                <a:gd name="T81" fmla="*/ 169 h 384"/>
                <a:gd name="T82" fmla="*/ 142 w 869"/>
                <a:gd name="T83" fmla="*/ 176 h 384"/>
                <a:gd name="T84" fmla="*/ 142 w 869"/>
                <a:gd name="T85" fmla="*/ 162 h 384"/>
                <a:gd name="T86" fmla="*/ 204 w 869"/>
                <a:gd name="T87" fmla="*/ 16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9" h="384">
                  <a:moveTo>
                    <a:pt x="869" y="6"/>
                  </a:moveTo>
                  <a:cubicBezTo>
                    <a:pt x="869" y="6"/>
                    <a:pt x="869" y="6"/>
                    <a:pt x="869" y="6"/>
                  </a:cubicBezTo>
                  <a:cubicBezTo>
                    <a:pt x="869" y="6"/>
                    <a:pt x="869" y="5"/>
                    <a:pt x="869" y="5"/>
                  </a:cubicBezTo>
                  <a:cubicBezTo>
                    <a:pt x="868" y="5"/>
                    <a:pt x="868" y="5"/>
                    <a:pt x="868" y="4"/>
                  </a:cubicBezTo>
                  <a:cubicBezTo>
                    <a:pt x="868" y="4"/>
                    <a:pt x="868" y="4"/>
                    <a:pt x="868" y="4"/>
                  </a:cubicBezTo>
                  <a:cubicBezTo>
                    <a:pt x="868" y="4"/>
                    <a:pt x="868" y="3"/>
                    <a:pt x="868" y="3"/>
                  </a:cubicBezTo>
                  <a:cubicBezTo>
                    <a:pt x="868" y="3"/>
                    <a:pt x="867" y="3"/>
                    <a:pt x="867" y="3"/>
                  </a:cubicBezTo>
                  <a:cubicBezTo>
                    <a:pt x="867" y="3"/>
                    <a:pt x="867" y="2"/>
                    <a:pt x="867" y="2"/>
                  </a:cubicBezTo>
                  <a:cubicBezTo>
                    <a:pt x="867" y="2"/>
                    <a:pt x="867" y="2"/>
                    <a:pt x="867" y="2"/>
                  </a:cubicBezTo>
                  <a:cubicBezTo>
                    <a:pt x="867" y="2"/>
                    <a:pt x="867" y="2"/>
                    <a:pt x="866" y="2"/>
                  </a:cubicBezTo>
                  <a:cubicBezTo>
                    <a:pt x="866" y="1"/>
                    <a:pt x="866" y="1"/>
                    <a:pt x="866" y="1"/>
                  </a:cubicBezTo>
                  <a:cubicBezTo>
                    <a:pt x="866" y="1"/>
                    <a:pt x="865" y="1"/>
                    <a:pt x="865" y="1"/>
                  </a:cubicBezTo>
                  <a:cubicBezTo>
                    <a:pt x="865" y="1"/>
                    <a:pt x="865" y="1"/>
                    <a:pt x="865" y="1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64" y="0"/>
                    <a:pt x="864" y="0"/>
                    <a:pt x="863" y="0"/>
                  </a:cubicBezTo>
                  <a:cubicBezTo>
                    <a:pt x="863" y="0"/>
                    <a:pt x="863" y="0"/>
                    <a:pt x="863" y="0"/>
                  </a:cubicBezTo>
                  <a:cubicBezTo>
                    <a:pt x="863" y="0"/>
                    <a:pt x="862" y="0"/>
                    <a:pt x="862" y="0"/>
                  </a:cubicBezTo>
                  <a:cubicBezTo>
                    <a:pt x="862" y="0"/>
                    <a:pt x="862" y="0"/>
                    <a:pt x="862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259" y="1"/>
                    <a:pt x="258" y="1"/>
                    <a:pt x="258" y="2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7" y="2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4"/>
                    <a:pt x="257" y="4"/>
                  </a:cubicBezTo>
                  <a:cubicBezTo>
                    <a:pt x="257" y="4"/>
                    <a:pt x="256" y="4"/>
                    <a:pt x="256" y="4"/>
                  </a:cubicBezTo>
                  <a:cubicBezTo>
                    <a:pt x="256" y="5"/>
                    <a:pt x="256" y="5"/>
                    <a:pt x="256" y="5"/>
                  </a:cubicBezTo>
                  <a:cubicBezTo>
                    <a:pt x="256" y="5"/>
                    <a:pt x="256" y="6"/>
                    <a:pt x="256" y="6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6" y="377"/>
                    <a:pt x="256" y="377"/>
                    <a:pt x="256" y="377"/>
                  </a:cubicBezTo>
                  <a:cubicBezTo>
                    <a:pt x="256" y="380"/>
                    <a:pt x="259" y="384"/>
                    <a:pt x="263" y="384"/>
                  </a:cubicBezTo>
                  <a:cubicBezTo>
                    <a:pt x="862" y="384"/>
                    <a:pt x="862" y="384"/>
                    <a:pt x="862" y="384"/>
                  </a:cubicBezTo>
                  <a:cubicBezTo>
                    <a:pt x="866" y="384"/>
                    <a:pt x="869" y="380"/>
                    <a:pt x="869" y="377"/>
                  </a:cubicBezTo>
                  <a:cubicBezTo>
                    <a:pt x="869" y="7"/>
                    <a:pt x="869" y="7"/>
                    <a:pt x="869" y="7"/>
                  </a:cubicBezTo>
                  <a:cubicBezTo>
                    <a:pt x="869" y="7"/>
                    <a:pt x="869" y="7"/>
                    <a:pt x="869" y="6"/>
                  </a:cubicBezTo>
                  <a:close/>
                  <a:moveTo>
                    <a:pt x="270" y="22"/>
                  </a:moveTo>
                  <a:cubicBezTo>
                    <a:pt x="442" y="169"/>
                    <a:pt x="442" y="169"/>
                    <a:pt x="442" y="169"/>
                  </a:cubicBezTo>
                  <a:cubicBezTo>
                    <a:pt x="270" y="315"/>
                    <a:pt x="270" y="315"/>
                    <a:pt x="270" y="315"/>
                  </a:cubicBezTo>
                  <a:lnTo>
                    <a:pt x="270" y="22"/>
                  </a:lnTo>
                  <a:close/>
                  <a:moveTo>
                    <a:pt x="282" y="14"/>
                  </a:moveTo>
                  <a:cubicBezTo>
                    <a:pt x="843" y="14"/>
                    <a:pt x="843" y="14"/>
                    <a:pt x="843" y="14"/>
                  </a:cubicBezTo>
                  <a:cubicBezTo>
                    <a:pt x="607" y="214"/>
                    <a:pt x="607" y="214"/>
                    <a:pt x="607" y="214"/>
                  </a:cubicBezTo>
                  <a:cubicBezTo>
                    <a:pt x="582" y="235"/>
                    <a:pt x="541" y="235"/>
                    <a:pt x="515" y="214"/>
                  </a:cubicBezTo>
                  <a:lnTo>
                    <a:pt x="282" y="14"/>
                  </a:lnTo>
                  <a:close/>
                  <a:moveTo>
                    <a:pt x="855" y="22"/>
                  </a:moveTo>
                  <a:cubicBezTo>
                    <a:pt x="855" y="315"/>
                    <a:pt x="855" y="315"/>
                    <a:pt x="855" y="315"/>
                  </a:cubicBezTo>
                  <a:cubicBezTo>
                    <a:pt x="683" y="168"/>
                    <a:pt x="683" y="168"/>
                    <a:pt x="683" y="168"/>
                  </a:cubicBezTo>
                  <a:lnTo>
                    <a:pt x="855" y="22"/>
                  </a:lnTo>
                  <a:close/>
                  <a:moveTo>
                    <a:pt x="270" y="370"/>
                  </a:moveTo>
                  <a:cubicBezTo>
                    <a:pt x="270" y="333"/>
                    <a:pt x="270" y="333"/>
                    <a:pt x="270" y="333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506" y="224"/>
                    <a:pt x="506" y="224"/>
                    <a:pt x="506" y="224"/>
                  </a:cubicBezTo>
                  <a:cubicBezTo>
                    <a:pt x="521" y="237"/>
                    <a:pt x="541" y="244"/>
                    <a:pt x="561" y="244"/>
                  </a:cubicBezTo>
                  <a:cubicBezTo>
                    <a:pt x="581" y="244"/>
                    <a:pt x="601" y="237"/>
                    <a:pt x="616" y="224"/>
                  </a:cubicBezTo>
                  <a:cubicBezTo>
                    <a:pt x="672" y="177"/>
                    <a:pt x="672" y="177"/>
                    <a:pt x="672" y="177"/>
                  </a:cubicBezTo>
                  <a:cubicBezTo>
                    <a:pt x="855" y="333"/>
                    <a:pt x="855" y="333"/>
                    <a:pt x="855" y="333"/>
                  </a:cubicBezTo>
                  <a:cubicBezTo>
                    <a:pt x="855" y="370"/>
                    <a:pt x="855" y="370"/>
                    <a:pt x="855" y="370"/>
                  </a:cubicBezTo>
                  <a:lnTo>
                    <a:pt x="270" y="370"/>
                  </a:lnTo>
                  <a:close/>
                  <a:moveTo>
                    <a:pt x="204" y="7"/>
                  </a:moveTo>
                  <a:cubicBezTo>
                    <a:pt x="204" y="11"/>
                    <a:pt x="201" y="14"/>
                    <a:pt x="19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1" y="0"/>
                    <a:pt x="204" y="3"/>
                    <a:pt x="204" y="7"/>
                  </a:cubicBezTo>
                  <a:close/>
                  <a:moveTo>
                    <a:pt x="204" y="88"/>
                  </a:moveTo>
                  <a:cubicBezTo>
                    <a:pt x="204" y="92"/>
                    <a:pt x="201" y="95"/>
                    <a:pt x="197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1" y="95"/>
                    <a:pt x="58" y="92"/>
                    <a:pt x="58" y="88"/>
                  </a:cubicBezTo>
                  <a:cubicBezTo>
                    <a:pt x="58" y="84"/>
                    <a:pt x="61" y="81"/>
                    <a:pt x="65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201" y="81"/>
                    <a:pt x="204" y="84"/>
                    <a:pt x="204" y="88"/>
                  </a:cubicBezTo>
                  <a:close/>
                  <a:moveTo>
                    <a:pt x="204" y="169"/>
                  </a:moveTo>
                  <a:cubicBezTo>
                    <a:pt x="204" y="173"/>
                    <a:pt x="201" y="176"/>
                    <a:pt x="197" y="176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39" y="176"/>
                    <a:pt x="135" y="173"/>
                    <a:pt x="135" y="169"/>
                  </a:cubicBezTo>
                  <a:cubicBezTo>
                    <a:pt x="135" y="165"/>
                    <a:pt x="139" y="162"/>
                    <a:pt x="142" y="162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201" y="162"/>
                    <a:pt x="204" y="165"/>
                    <a:pt x="204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00F79840-C3ED-4F4C-BF66-93FED64E8314}"/>
              </a:ext>
            </a:extLst>
          </p:cNvPr>
          <p:cNvGrpSpPr/>
          <p:nvPr/>
        </p:nvGrpSpPr>
        <p:grpSpPr>
          <a:xfrm>
            <a:off x="1427243" y="4599335"/>
            <a:ext cx="1016000" cy="1016000"/>
            <a:chOff x="1427243" y="4599335"/>
            <a:chExt cx="1016000" cy="1016000"/>
          </a:xfrm>
        </p:grpSpPr>
        <p:sp>
          <p:nvSpPr>
            <p:cNvPr id="39" name="Oval 38"/>
            <p:cNvSpPr/>
            <p:nvPr/>
          </p:nvSpPr>
          <p:spPr>
            <a:xfrm>
              <a:off x="1427243" y="4599335"/>
              <a:ext cx="1016000" cy="10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1" name="Freeform 133">
              <a:extLst>
                <a:ext uri="{FF2B5EF4-FFF2-40B4-BE49-F238E27FC236}">
                  <a16:creationId xmlns="" xmlns:a16="http://schemas.microsoft.com/office/drawing/2014/main" id="{2E427A1F-F184-5145-8EA2-1A4484FA9C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5085" y="4804880"/>
              <a:ext cx="551025" cy="554013"/>
            </a:xfrm>
            <a:custGeom>
              <a:avLst/>
              <a:gdLst>
                <a:gd name="T0" fmla="*/ 534 w 534"/>
                <a:gd name="T1" fmla="*/ 211 h 536"/>
                <a:gd name="T2" fmla="*/ 533 w 534"/>
                <a:gd name="T3" fmla="*/ 209 h 536"/>
                <a:gd name="T4" fmla="*/ 532 w 534"/>
                <a:gd name="T5" fmla="*/ 208 h 536"/>
                <a:gd name="T6" fmla="*/ 532 w 534"/>
                <a:gd name="T7" fmla="*/ 207 h 536"/>
                <a:gd name="T8" fmla="*/ 531 w 534"/>
                <a:gd name="T9" fmla="*/ 207 h 536"/>
                <a:gd name="T10" fmla="*/ 465 w 534"/>
                <a:gd name="T11" fmla="*/ 93 h 536"/>
                <a:gd name="T12" fmla="*/ 391 w 534"/>
                <a:gd name="T13" fmla="*/ 86 h 536"/>
                <a:gd name="T14" fmla="*/ 219 w 534"/>
                <a:gd name="T15" fmla="*/ 23 h 536"/>
                <a:gd name="T16" fmla="*/ 76 w 534"/>
                <a:gd name="T17" fmla="*/ 86 h 536"/>
                <a:gd name="T18" fmla="*/ 69 w 534"/>
                <a:gd name="T19" fmla="*/ 150 h 536"/>
                <a:gd name="T20" fmla="*/ 2 w 534"/>
                <a:gd name="T21" fmla="*/ 207 h 536"/>
                <a:gd name="T22" fmla="*/ 1 w 534"/>
                <a:gd name="T23" fmla="*/ 208 h 536"/>
                <a:gd name="T24" fmla="*/ 1 w 534"/>
                <a:gd name="T25" fmla="*/ 209 h 536"/>
                <a:gd name="T26" fmla="*/ 0 w 534"/>
                <a:gd name="T27" fmla="*/ 210 h 536"/>
                <a:gd name="T28" fmla="*/ 0 w 534"/>
                <a:gd name="T29" fmla="*/ 212 h 536"/>
                <a:gd name="T30" fmla="*/ 0 w 534"/>
                <a:gd name="T31" fmla="*/ 529 h 536"/>
                <a:gd name="T32" fmla="*/ 527 w 534"/>
                <a:gd name="T33" fmla="*/ 536 h 536"/>
                <a:gd name="T34" fmla="*/ 534 w 534"/>
                <a:gd name="T35" fmla="*/ 212 h 536"/>
                <a:gd name="T36" fmla="*/ 520 w 534"/>
                <a:gd name="T37" fmla="*/ 227 h 536"/>
                <a:gd name="T38" fmla="*/ 373 w 534"/>
                <a:gd name="T39" fmla="*/ 352 h 536"/>
                <a:gd name="T40" fmla="*/ 516 w 534"/>
                <a:gd name="T41" fmla="*/ 212 h 536"/>
                <a:gd name="T42" fmla="*/ 465 w 534"/>
                <a:gd name="T43" fmla="*/ 168 h 536"/>
                <a:gd name="T44" fmla="*/ 228 w 534"/>
                <a:gd name="T45" fmla="*/ 33 h 536"/>
                <a:gd name="T46" fmla="*/ 369 w 534"/>
                <a:gd name="T47" fmla="*/ 86 h 536"/>
                <a:gd name="T48" fmla="*/ 228 w 534"/>
                <a:gd name="T49" fmla="*/ 33 h 536"/>
                <a:gd name="T50" fmla="*/ 451 w 534"/>
                <a:gd name="T51" fmla="*/ 267 h 536"/>
                <a:gd name="T52" fmla="*/ 316 w 534"/>
                <a:gd name="T53" fmla="*/ 303 h 536"/>
                <a:gd name="T54" fmla="*/ 171 w 534"/>
                <a:gd name="T55" fmla="*/ 344 h 536"/>
                <a:gd name="T56" fmla="*/ 83 w 534"/>
                <a:gd name="T57" fmla="*/ 100 h 536"/>
                <a:gd name="T58" fmla="*/ 14 w 534"/>
                <a:gd name="T59" fmla="*/ 227 h 536"/>
                <a:gd name="T60" fmla="*/ 14 w 534"/>
                <a:gd name="T61" fmla="*/ 477 h 536"/>
                <a:gd name="T62" fmla="*/ 69 w 534"/>
                <a:gd name="T63" fmla="*/ 256 h 536"/>
                <a:gd name="T64" fmla="*/ 69 w 534"/>
                <a:gd name="T65" fmla="*/ 169 h 536"/>
                <a:gd name="T66" fmla="*/ 14 w 534"/>
                <a:gd name="T67" fmla="*/ 522 h 536"/>
                <a:gd name="T68" fmla="*/ 228 w 534"/>
                <a:gd name="T69" fmla="*/ 314 h 536"/>
                <a:gd name="T70" fmla="*/ 520 w 534"/>
                <a:gd name="T71" fmla="*/ 496 h 536"/>
                <a:gd name="T72" fmla="*/ 14 w 534"/>
                <a:gd name="T73" fmla="*/ 52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4" h="536">
                  <a:moveTo>
                    <a:pt x="534" y="212"/>
                  </a:moveTo>
                  <a:cubicBezTo>
                    <a:pt x="534" y="211"/>
                    <a:pt x="534" y="211"/>
                    <a:pt x="534" y="211"/>
                  </a:cubicBezTo>
                  <a:cubicBezTo>
                    <a:pt x="533" y="211"/>
                    <a:pt x="533" y="210"/>
                    <a:pt x="533" y="210"/>
                  </a:cubicBezTo>
                  <a:cubicBezTo>
                    <a:pt x="533" y="210"/>
                    <a:pt x="533" y="210"/>
                    <a:pt x="533" y="209"/>
                  </a:cubicBezTo>
                  <a:cubicBezTo>
                    <a:pt x="533" y="209"/>
                    <a:pt x="533" y="209"/>
                    <a:pt x="533" y="209"/>
                  </a:cubicBezTo>
                  <a:cubicBezTo>
                    <a:pt x="533" y="209"/>
                    <a:pt x="533" y="208"/>
                    <a:pt x="532" y="208"/>
                  </a:cubicBezTo>
                  <a:cubicBezTo>
                    <a:pt x="532" y="208"/>
                    <a:pt x="532" y="208"/>
                    <a:pt x="532" y="208"/>
                  </a:cubicBezTo>
                  <a:cubicBezTo>
                    <a:pt x="532" y="208"/>
                    <a:pt x="532" y="207"/>
                    <a:pt x="532" y="207"/>
                  </a:cubicBezTo>
                  <a:cubicBezTo>
                    <a:pt x="532" y="207"/>
                    <a:pt x="532" y="207"/>
                    <a:pt x="532" y="207"/>
                  </a:cubicBezTo>
                  <a:cubicBezTo>
                    <a:pt x="531" y="207"/>
                    <a:pt x="531" y="207"/>
                    <a:pt x="531" y="207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5" y="93"/>
                    <a:pt x="465" y="93"/>
                    <a:pt x="465" y="93"/>
                  </a:cubicBezTo>
                  <a:cubicBezTo>
                    <a:pt x="465" y="89"/>
                    <a:pt x="461" y="86"/>
                    <a:pt x="458" y="86"/>
                  </a:cubicBezTo>
                  <a:cubicBezTo>
                    <a:pt x="391" y="86"/>
                    <a:pt x="391" y="86"/>
                    <a:pt x="391" y="86"/>
                  </a:cubicBezTo>
                  <a:cubicBezTo>
                    <a:pt x="316" y="23"/>
                    <a:pt x="316" y="23"/>
                    <a:pt x="316" y="23"/>
                  </a:cubicBezTo>
                  <a:cubicBezTo>
                    <a:pt x="289" y="0"/>
                    <a:pt x="246" y="0"/>
                    <a:pt x="219" y="23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2" y="86"/>
                    <a:pt x="69" y="89"/>
                    <a:pt x="69" y="93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2" y="207"/>
                    <a:pt x="2" y="207"/>
                    <a:pt x="2" y="207"/>
                  </a:cubicBezTo>
                  <a:cubicBezTo>
                    <a:pt x="2" y="207"/>
                    <a:pt x="2" y="207"/>
                    <a:pt x="2" y="207"/>
                  </a:cubicBezTo>
                  <a:cubicBezTo>
                    <a:pt x="2" y="207"/>
                    <a:pt x="2" y="207"/>
                    <a:pt x="1" y="207"/>
                  </a:cubicBezTo>
                  <a:cubicBezTo>
                    <a:pt x="1" y="207"/>
                    <a:pt x="1" y="208"/>
                    <a:pt x="1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1" y="209"/>
                    <a:pt x="1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1"/>
                    <a:pt x="0" y="211"/>
                  </a:cubicBezTo>
                  <a:cubicBezTo>
                    <a:pt x="0" y="211"/>
                    <a:pt x="0" y="211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33"/>
                    <a:pt x="3" y="536"/>
                    <a:pt x="7" y="536"/>
                  </a:cubicBezTo>
                  <a:cubicBezTo>
                    <a:pt x="527" y="536"/>
                    <a:pt x="527" y="536"/>
                    <a:pt x="527" y="536"/>
                  </a:cubicBezTo>
                  <a:cubicBezTo>
                    <a:pt x="530" y="536"/>
                    <a:pt x="534" y="533"/>
                    <a:pt x="534" y="529"/>
                  </a:cubicBezTo>
                  <a:cubicBezTo>
                    <a:pt x="534" y="212"/>
                    <a:pt x="534" y="212"/>
                    <a:pt x="534" y="212"/>
                  </a:cubicBezTo>
                  <a:cubicBezTo>
                    <a:pt x="534" y="212"/>
                    <a:pt x="534" y="212"/>
                    <a:pt x="534" y="212"/>
                  </a:cubicBezTo>
                  <a:close/>
                  <a:moveTo>
                    <a:pt x="520" y="227"/>
                  </a:moveTo>
                  <a:cubicBezTo>
                    <a:pt x="520" y="477"/>
                    <a:pt x="520" y="477"/>
                    <a:pt x="520" y="477"/>
                  </a:cubicBezTo>
                  <a:cubicBezTo>
                    <a:pt x="373" y="352"/>
                    <a:pt x="373" y="352"/>
                    <a:pt x="373" y="352"/>
                  </a:cubicBezTo>
                  <a:lnTo>
                    <a:pt x="520" y="227"/>
                  </a:lnTo>
                  <a:close/>
                  <a:moveTo>
                    <a:pt x="516" y="212"/>
                  </a:moveTo>
                  <a:cubicBezTo>
                    <a:pt x="465" y="255"/>
                    <a:pt x="465" y="255"/>
                    <a:pt x="465" y="255"/>
                  </a:cubicBezTo>
                  <a:cubicBezTo>
                    <a:pt x="465" y="168"/>
                    <a:pt x="465" y="168"/>
                    <a:pt x="465" y="168"/>
                  </a:cubicBezTo>
                  <a:lnTo>
                    <a:pt x="516" y="212"/>
                  </a:lnTo>
                  <a:close/>
                  <a:moveTo>
                    <a:pt x="228" y="33"/>
                  </a:moveTo>
                  <a:cubicBezTo>
                    <a:pt x="250" y="15"/>
                    <a:pt x="285" y="15"/>
                    <a:pt x="307" y="33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166" y="86"/>
                    <a:pt x="166" y="86"/>
                    <a:pt x="166" y="86"/>
                  </a:cubicBezTo>
                  <a:lnTo>
                    <a:pt x="228" y="33"/>
                  </a:lnTo>
                  <a:close/>
                  <a:moveTo>
                    <a:pt x="451" y="100"/>
                  </a:moveTo>
                  <a:cubicBezTo>
                    <a:pt x="451" y="267"/>
                    <a:pt x="451" y="267"/>
                    <a:pt x="451" y="267"/>
                  </a:cubicBezTo>
                  <a:cubicBezTo>
                    <a:pt x="362" y="342"/>
                    <a:pt x="362" y="342"/>
                    <a:pt x="362" y="342"/>
                  </a:cubicBezTo>
                  <a:cubicBezTo>
                    <a:pt x="316" y="303"/>
                    <a:pt x="316" y="303"/>
                    <a:pt x="316" y="303"/>
                  </a:cubicBezTo>
                  <a:cubicBezTo>
                    <a:pt x="289" y="280"/>
                    <a:pt x="246" y="280"/>
                    <a:pt x="219" y="303"/>
                  </a:cubicBezTo>
                  <a:cubicBezTo>
                    <a:pt x="171" y="344"/>
                    <a:pt x="171" y="344"/>
                    <a:pt x="171" y="344"/>
                  </a:cubicBezTo>
                  <a:cubicBezTo>
                    <a:pt x="83" y="268"/>
                    <a:pt x="83" y="268"/>
                    <a:pt x="83" y="268"/>
                  </a:cubicBezTo>
                  <a:cubicBezTo>
                    <a:pt x="83" y="100"/>
                    <a:pt x="83" y="100"/>
                    <a:pt x="83" y="100"/>
                  </a:cubicBezTo>
                  <a:lnTo>
                    <a:pt x="451" y="100"/>
                  </a:lnTo>
                  <a:close/>
                  <a:moveTo>
                    <a:pt x="14" y="227"/>
                  </a:moveTo>
                  <a:cubicBezTo>
                    <a:pt x="161" y="353"/>
                    <a:pt x="161" y="353"/>
                    <a:pt x="161" y="353"/>
                  </a:cubicBezTo>
                  <a:cubicBezTo>
                    <a:pt x="14" y="477"/>
                    <a:pt x="14" y="477"/>
                    <a:pt x="14" y="477"/>
                  </a:cubicBezTo>
                  <a:lnTo>
                    <a:pt x="14" y="227"/>
                  </a:lnTo>
                  <a:close/>
                  <a:moveTo>
                    <a:pt x="69" y="256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9" y="256"/>
                  </a:lnTo>
                  <a:close/>
                  <a:moveTo>
                    <a:pt x="14" y="522"/>
                  </a:moveTo>
                  <a:cubicBezTo>
                    <a:pt x="14" y="496"/>
                    <a:pt x="14" y="496"/>
                    <a:pt x="14" y="496"/>
                  </a:cubicBezTo>
                  <a:cubicBezTo>
                    <a:pt x="228" y="314"/>
                    <a:pt x="228" y="314"/>
                    <a:pt x="228" y="314"/>
                  </a:cubicBezTo>
                  <a:cubicBezTo>
                    <a:pt x="250" y="295"/>
                    <a:pt x="285" y="295"/>
                    <a:pt x="307" y="314"/>
                  </a:cubicBezTo>
                  <a:cubicBezTo>
                    <a:pt x="520" y="496"/>
                    <a:pt x="520" y="496"/>
                    <a:pt x="520" y="496"/>
                  </a:cubicBezTo>
                  <a:cubicBezTo>
                    <a:pt x="520" y="522"/>
                    <a:pt x="520" y="522"/>
                    <a:pt x="520" y="522"/>
                  </a:cubicBezTo>
                  <a:lnTo>
                    <a:pt x="14" y="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EAF6434A-BBAE-B346-9001-820D9409585A}"/>
              </a:ext>
            </a:extLst>
          </p:cNvPr>
          <p:cNvGrpSpPr/>
          <p:nvPr/>
        </p:nvGrpSpPr>
        <p:grpSpPr>
          <a:xfrm>
            <a:off x="6262908" y="1987229"/>
            <a:ext cx="1016000" cy="1016000"/>
            <a:chOff x="6262908" y="1987229"/>
            <a:chExt cx="1016000" cy="1016000"/>
          </a:xfrm>
        </p:grpSpPr>
        <p:sp>
          <p:nvSpPr>
            <p:cNvPr id="33" name="Oval 32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2" name="Freeform 90">
              <a:extLst>
                <a:ext uri="{FF2B5EF4-FFF2-40B4-BE49-F238E27FC236}">
                  <a16:creationId xmlns="" xmlns:a16="http://schemas.microsoft.com/office/drawing/2014/main" id="{6C2DA01C-B5D2-9C4E-906E-B06341E100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4052" y="2196482"/>
              <a:ext cx="435685" cy="584446"/>
            </a:xfrm>
            <a:custGeom>
              <a:avLst/>
              <a:gdLst>
                <a:gd name="T0" fmla="*/ 371 w 422"/>
                <a:gd name="T1" fmla="*/ 210 h 566"/>
                <a:gd name="T2" fmla="*/ 352 w 422"/>
                <a:gd name="T3" fmla="*/ 210 h 566"/>
                <a:gd name="T4" fmla="*/ 352 w 422"/>
                <a:gd name="T5" fmla="*/ 140 h 566"/>
                <a:gd name="T6" fmla="*/ 211 w 422"/>
                <a:gd name="T7" fmla="*/ 0 h 566"/>
                <a:gd name="T8" fmla="*/ 70 w 422"/>
                <a:gd name="T9" fmla="*/ 140 h 566"/>
                <a:gd name="T10" fmla="*/ 70 w 422"/>
                <a:gd name="T11" fmla="*/ 210 h 566"/>
                <a:gd name="T12" fmla="*/ 50 w 422"/>
                <a:gd name="T13" fmla="*/ 210 h 566"/>
                <a:gd name="T14" fmla="*/ 0 w 422"/>
                <a:gd name="T15" fmla="*/ 261 h 566"/>
                <a:gd name="T16" fmla="*/ 0 w 422"/>
                <a:gd name="T17" fmla="*/ 516 h 566"/>
                <a:gd name="T18" fmla="*/ 50 w 422"/>
                <a:gd name="T19" fmla="*/ 566 h 566"/>
                <a:gd name="T20" fmla="*/ 371 w 422"/>
                <a:gd name="T21" fmla="*/ 566 h 566"/>
                <a:gd name="T22" fmla="*/ 422 w 422"/>
                <a:gd name="T23" fmla="*/ 516 h 566"/>
                <a:gd name="T24" fmla="*/ 422 w 422"/>
                <a:gd name="T25" fmla="*/ 261 h 566"/>
                <a:gd name="T26" fmla="*/ 371 w 422"/>
                <a:gd name="T27" fmla="*/ 210 h 566"/>
                <a:gd name="T28" fmla="*/ 84 w 422"/>
                <a:gd name="T29" fmla="*/ 140 h 566"/>
                <a:gd name="T30" fmla="*/ 211 w 422"/>
                <a:gd name="T31" fmla="*/ 14 h 566"/>
                <a:gd name="T32" fmla="*/ 338 w 422"/>
                <a:gd name="T33" fmla="*/ 140 h 566"/>
                <a:gd name="T34" fmla="*/ 338 w 422"/>
                <a:gd name="T35" fmla="*/ 210 h 566"/>
                <a:gd name="T36" fmla="*/ 84 w 422"/>
                <a:gd name="T37" fmla="*/ 210 h 566"/>
                <a:gd name="T38" fmla="*/ 84 w 422"/>
                <a:gd name="T39" fmla="*/ 140 h 566"/>
                <a:gd name="T40" fmla="*/ 408 w 422"/>
                <a:gd name="T41" fmla="*/ 516 h 566"/>
                <a:gd name="T42" fmla="*/ 371 w 422"/>
                <a:gd name="T43" fmla="*/ 552 h 566"/>
                <a:gd name="T44" fmla="*/ 50 w 422"/>
                <a:gd name="T45" fmla="*/ 552 h 566"/>
                <a:gd name="T46" fmla="*/ 14 w 422"/>
                <a:gd name="T47" fmla="*/ 516 h 566"/>
                <a:gd name="T48" fmla="*/ 14 w 422"/>
                <a:gd name="T49" fmla="*/ 261 h 566"/>
                <a:gd name="T50" fmla="*/ 50 w 422"/>
                <a:gd name="T51" fmla="*/ 224 h 566"/>
                <a:gd name="T52" fmla="*/ 371 w 422"/>
                <a:gd name="T53" fmla="*/ 224 h 566"/>
                <a:gd name="T54" fmla="*/ 408 w 422"/>
                <a:gd name="T55" fmla="*/ 261 h 566"/>
                <a:gd name="T56" fmla="*/ 408 w 422"/>
                <a:gd name="T57" fmla="*/ 516 h 566"/>
                <a:gd name="T58" fmla="*/ 211 w 422"/>
                <a:gd name="T59" fmla="*/ 333 h 566"/>
                <a:gd name="T60" fmla="*/ 182 w 422"/>
                <a:gd name="T61" fmla="*/ 362 h 566"/>
                <a:gd name="T62" fmla="*/ 204 w 422"/>
                <a:gd name="T63" fmla="*/ 389 h 566"/>
                <a:gd name="T64" fmla="*/ 204 w 422"/>
                <a:gd name="T65" fmla="*/ 433 h 566"/>
                <a:gd name="T66" fmla="*/ 211 w 422"/>
                <a:gd name="T67" fmla="*/ 440 h 566"/>
                <a:gd name="T68" fmla="*/ 218 w 422"/>
                <a:gd name="T69" fmla="*/ 433 h 566"/>
                <a:gd name="T70" fmla="*/ 218 w 422"/>
                <a:gd name="T71" fmla="*/ 389 h 566"/>
                <a:gd name="T72" fmla="*/ 239 w 422"/>
                <a:gd name="T73" fmla="*/ 362 h 566"/>
                <a:gd name="T74" fmla="*/ 211 w 422"/>
                <a:gd name="T75" fmla="*/ 333 h 566"/>
                <a:gd name="T76" fmla="*/ 211 w 422"/>
                <a:gd name="T77" fmla="*/ 376 h 566"/>
                <a:gd name="T78" fmla="*/ 196 w 422"/>
                <a:gd name="T79" fmla="*/ 362 h 566"/>
                <a:gd name="T80" fmla="*/ 211 w 422"/>
                <a:gd name="T81" fmla="*/ 347 h 566"/>
                <a:gd name="T82" fmla="*/ 225 w 422"/>
                <a:gd name="T83" fmla="*/ 362 h 566"/>
                <a:gd name="T84" fmla="*/ 211 w 422"/>
                <a:gd name="T85" fmla="*/ 37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2" h="566">
                  <a:moveTo>
                    <a:pt x="371" y="210"/>
                  </a:moveTo>
                  <a:cubicBezTo>
                    <a:pt x="352" y="210"/>
                    <a:pt x="352" y="210"/>
                    <a:pt x="352" y="210"/>
                  </a:cubicBezTo>
                  <a:cubicBezTo>
                    <a:pt x="352" y="140"/>
                    <a:pt x="352" y="140"/>
                    <a:pt x="352" y="140"/>
                  </a:cubicBezTo>
                  <a:cubicBezTo>
                    <a:pt x="352" y="63"/>
                    <a:pt x="288" y="0"/>
                    <a:pt x="211" y="0"/>
                  </a:cubicBezTo>
                  <a:cubicBezTo>
                    <a:pt x="133" y="0"/>
                    <a:pt x="70" y="63"/>
                    <a:pt x="70" y="140"/>
                  </a:cubicBezTo>
                  <a:cubicBezTo>
                    <a:pt x="70" y="210"/>
                    <a:pt x="70" y="210"/>
                    <a:pt x="7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22" y="210"/>
                    <a:pt x="0" y="233"/>
                    <a:pt x="0" y="26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44"/>
                    <a:pt x="22" y="566"/>
                    <a:pt x="50" y="566"/>
                  </a:cubicBezTo>
                  <a:cubicBezTo>
                    <a:pt x="371" y="566"/>
                    <a:pt x="371" y="566"/>
                    <a:pt x="371" y="566"/>
                  </a:cubicBezTo>
                  <a:cubicBezTo>
                    <a:pt x="399" y="566"/>
                    <a:pt x="422" y="544"/>
                    <a:pt x="422" y="516"/>
                  </a:cubicBezTo>
                  <a:cubicBezTo>
                    <a:pt x="422" y="261"/>
                    <a:pt x="422" y="261"/>
                    <a:pt x="422" y="261"/>
                  </a:cubicBezTo>
                  <a:cubicBezTo>
                    <a:pt x="422" y="233"/>
                    <a:pt x="399" y="210"/>
                    <a:pt x="371" y="210"/>
                  </a:cubicBezTo>
                  <a:close/>
                  <a:moveTo>
                    <a:pt x="84" y="140"/>
                  </a:moveTo>
                  <a:cubicBezTo>
                    <a:pt x="84" y="71"/>
                    <a:pt x="141" y="14"/>
                    <a:pt x="211" y="14"/>
                  </a:cubicBezTo>
                  <a:cubicBezTo>
                    <a:pt x="281" y="14"/>
                    <a:pt x="338" y="71"/>
                    <a:pt x="338" y="140"/>
                  </a:cubicBezTo>
                  <a:cubicBezTo>
                    <a:pt x="338" y="210"/>
                    <a:pt x="338" y="210"/>
                    <a:pt x="338" y="210"/>
                  </a:cubicBezTo>
                  <a:cubicBezTo>
                    <a:pt x="84" y="210"/>
                    <a:pt x="84" y="210"/>
                    <a:pt x="84" y="210"/>
                  </a:cubicBezTo>
                  <a:lnTo>
                    <a:pt x="84" y="140"/>
                  </a:lnTo>
                  <a:close/>
                  <a:moveTo>
                    <a:pt x="408" y="516"/>
                  </a:moveTo>
                  <a:cubicBezTo>
                    <a:pt x="408" y="536"/>
                    <a:pt x="391" y="552"/>
                    <a:pt x="371" y="552"/>
                  </a:cubicBezTo>
                  <a:cubicBezTo>
                    <a:pt x="50" y="552"/>
                    <a:pt x="50" y="552"/>
                    <a:pt x="50" y="552"/>
                  </a:cubicBezTo>
                  <a:cubicBezTo>
                    <a:pt x="30" y="552"/>
                    <a:pt x="14" y="536"/>
                    <a:pt x="14" y="516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4" y="240"/>
                    <a:pt x="30" y="224"/>
                    <a:pt x="50" y="224"/>
                  </a:cubicBezTo>
                  <a:cubicBezTo>
                    <a:pt x="371" y="224"/>
                    <a:pt x="371" y="224"/>
                    <a:pt x="371" y="224"/>
                  </a:cubicBezTo>
                  <a:cubicBezTo>
                    <a:pt x="391" y="224"/>
                    <a:pt x="408" y="240"/>
                    <a:pt x="408" y="261"/>
                  </a:cubicBezTo>
                  <a:lnTo>
                    <a:pt x="408" y="516"/>
                  </a:lnTo>
                  <a:close/>
                  <a:moveTo>
                    <a:pt x="211" y="333"/>
                  </a:moveTo>
                  <a:cubicBezTo>
                    <a:pt x="195" y="333"/>
                    <a:pt x="182" y="346"/>
                    <a:pt x="182" y="362"/>
                  </a:cubicBezTo>
                  <a:cubicBezTo>
                    <a:pt x="182" y="375"/>
                    <a:pt x="191" y="386"/>
                    <a:pt x="204" y="389"/>
                  </a:cubicBezTo>
                  <a:cubicBezTo>
                    <a:pt x="204" y="433"/>
                    <a:pt x="204" y="433"/>
                    <a:pt x="204" y="433"/>
                  </a:cubicBezTo>
                  <a:cubicBezTo>
                    <a:pt x="204" y="437"/>
                    <a:pt x="207" y="440"/>
                    <a:pt x="211" y="440"/>
                  </a:cubicBezTo>
                  <a:cubicBezTo>
                    <a:pt x="215" y="440"/>
                    <a:pt x="218" y="437"/>
                    <a:pt x="218" y="433"/>
                  </a:cubicBezTo>
                  <a:cubicBezTo>
                    <a:pt x="218" y="389"/>
                    <a:pt x="218" y="389"/>
                    <a:pt x="218" y="389"/>
                  </a:cubicBezTo>
                  <a:cubicBezTo>
                    <a:pt x="230" y="386"/>
                    <a:pt x="239" y="375"/>
                    <a:pt x="239" y="362"/>
                  </a:cubicBezTo>
                  <a:cubicBezTo>
                    <a:pt x="239" y="346"/>
                    <a:pt x="226" y="333"/>
                    <a:pt x="211" y="333"/>
                  </a:cubicBezTo>
                  <a:close/>
                  <a:moveTo>
                    <a:pt x="211" y="376"/>
                  </a:moveTo>
                  <a:cubicBezTo>
                    <a:pt x="203" y="376"/>
                    <a:pt x="196" y="370"/>
                    <a:pt x="196" y="362"/>
                  </a:cubicBezTo>
                  <a:cubicBezTo>
                    <a:pt x="196" y="354"/>
                    <a:pt x="203" y="347"/>
                    <a:pt x="211" y="347"/>
                  </a:cubicBezTo>
                  <a:cubicBezTo>
                    <a:pt x="219" y="347"/>
                    <a:pt x="225" y="354"/>
                    <a:pt x="225" y="362"/>
                  </a:cubicBezTo>
                  <a:cubicBezTo>
                    <a:pt x="225" y="370"/>
                    <a:pt x="219" y="376"/>
                    <a:pt x="211" y="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D3A4C0BD-2FFC-A544-95B2-453E17D31F32}"/>
              </a:ext>
            </a:extLst>
          </p:cNvPr>
          <p:cNvGrpSpPr/>
          <p:nvPr/>
        </p:nvGrpSpPr>
        <p:grpSpPr>
          <a:xfrm>
            <a:off x="6262908" y="4599335"/>
            <a:ext cx="1016000" cy="1016000"/>
            <a:chOff x="6262908" y="4599335"/>
            <a:chExt cx="1016000" cy="1016000"/>
          </a:xfrm>
        </p:grpSpPr>
        <p:sp>
          <p:nvSpPr>
            <p:cNvPr id="45" name="Oval 44"/>
            <p:cNvSpPr/>
            <p:nvPr/>
          </p:nvSpPr>
          <p:spPr>
            <a:xfrm>
              <a:off x="6262908" y="4599335"/>
              <a:ext cx="1016000" cy="101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3" name="Freeform 31">
              <a:extLst>
                <a:ext uri="{FF2B5EF4-FFF2-40B4-BE49-F238E27FC236}">
                  <a16:creationId xmlns="" xmlns:a16="http://schemas.microsoft.com/office/drawing/2014/main" id="{AE1B99BB-6F81-DC41-9F57-EFA359854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7209" y="4757719"/>
              <a:ext cx="669946" cy="648334"/>
            </a:xfrm>
            <a:custGeom>
              <a:avLst/>
              <a:gdLst>
                <a:gd name="T0" fmla="*/ 68 w 436"/>
                <a:gd name="T1" fmla="*/ 141 h 421"/>
                <a:gd name="T2" fmla="*/ 29 w 436"/>
                <a:gd name="T3" fmla="*/ 353 h 421"/>
                <a:gd name="T4" fmla="*/ 321 w 436"/>
                <a:gd name="T5" fmla="*/ 392 h 421"/>
                <a:gd name="T6" fmla="*/ 360 w 436"/>
                <a:gd name="T7" fmla="*/ 180 h 421"/>
                <a:gd name="T8" fmla="*/ 351 w 436"/>
                <a:gd name="T9" fmla="*/ 353 h 421"/>
                <a:gd name="T10" fmla="*/ 68 w 436"/>
                <a:gd name="T11" fmla="*/ 383 h 421"/>
                <a:gd name="T12" fmla="*/ 38 w 436"/>
                <a:gd name="T13" fmla="*/ 180 h 421"/>
                <a:gd name="T14" fmla="*/ 321 w 436"/>
                <a:gd name="T15" fmla="*/ 150 h 421"/>
                <a:gd name="T16" fmla="*/ 351 w 436"/>
                <a:gd name="T17" fmla="*/ 353 h 421"/>
                <a:gd name="T18" fmla="*/ 370 w 436"/>
                <a:gd name="T19" fmla="*/ 203 h 421"/>
                <a:gd name="T20" fmla="*/ 417 w 436"/>
                <a:gd name="T21" fmla="*/ 203 h 421"/>
                <a:gd name="T22" fmla="*/ 393 w 436"/>
                <a:gd name="T23" fmla="*/ 217 h 421"/>
                <a:gd name="T24" fmla="*/ 393 w 436"/>
                <a:gd name="T25" fmla="*/ 189 h 421"/>
                <a:gd name="T26" fmla="*/ 393 w 436"/>
                <a:gd name="T27" fmla="*/ 217 h 421"/>
                <a:gd name="T28" fmla="*/ 231 w 436"/>
                <a:gd name="T29" fmla="*/ 112 h 421"/>
                <a:gd name="T30" fmla="*/ 338 w 436"/>
                <a:gd name="T31" fmla="*/ 2 h 421"/>
                <a:gd name="T32" fmla="*/ 219 w 436"/>
                <a:gd name="T33" fmla="*/ 110 h 421"/>
                <a:gd name="T34" fmla="*/ 154 w 436"/>
                <a:gd name="T35" fmla="*/ 60 h 421"/>
                <a:gd name="T36" fmla="*/ 207 w 436"/>
                <a:gd name="T37" fmla="*/ 112 h 421"/>
                <a:gd name="T38" fmla="*/ 0 w 436"/>
                <a:gd name="T39" fmla="*/ 175 h 421"/>
                <a:gd name="T40" fmla="*/ 63 w 436"/>
                <a:gd name="T41" fmla="*/ 421 h 421"/>
                <a:gd name="T42" fmla="*/ 436 w 436"/>
                <a:gd name="T43" fmla="*/ 358 h 421"/>
                <a:gd name="T44" fmla="*/ 373 w 436"/>
                <a:gd name="T45" fmla="*/ 112 h 421"/>
                <a:gd name="T46" fmla="*/ 373 w 436"/>
                <a:gd name="T47" fmla="*/ 411 h 421"/>
                <a:gd name="T48" fmla="*/ 9 w 436"/>
                <a:gd name="T49" fmla="*/ 358 h 421"/>
                <a:gd name="T50" fmla="*/ 63 w 436"/>
                <a:gd name="T51" fmla="*/ 121 h 421"/>
                <a:gd name="T52" fmla="*/ 427 w 436"/>
                <a:gd name="T53" fmla="*/ 175 h 421"/>
                <a:gd name="T54" fmla="*/ 393 w 436"/>
                <a:gd name="T55" fmla="*/ 249 h 421"/>
                <a:gd name="T56" fmla="*/ 393 w 436"/>
                <a:gd name="T57" fmla="*/ 296 h 421"/>
                <a:gd name="T58" fmla="*/ 393 w 436"/>
                <a:gd name="T59" fmla="*/ 249 h 421"/>
                <a:gd name="T60" fmla="*/ 379 w 436"/>
                <a:gd name="T61" fmla="*/ 273 h 421"/>
                <a:gd name="T62" fmla="*/ 408 w 436"/>
                <a:gd name="T63" fmla="*/ 273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421">
                  <a:moveTo>
                    <a:pt x="321" y="141"/>
                  </a:moveTo>
                  <a:cubicBezTo>
                    <a:pt x="68" y="141"/>
                    <a:pt x="68" y="141"/>
                    <a:pt x="68" y="141"/>
                  </a:cubicBezTo>
                  <a:cubicBezTo>
                    <a:pt x="47" y="141"/>
                    <a:pt x="29" y="158"/>
                    <a:pt x="29" y="180"/>
                  </a:cubicBezTo>
                  <a:cubicBezTo>
                    <a:pt x="29" y="353"/>
                    <a:pt x="29" y="353"/>
                    <a:pt x="29" y="353"/>
                  </a:cubicBezTo>
                  <a:cubicBezTo>
                    <a:pt x="29" y="375"/>
                    <a:pt x="47" y="392"/>
                    <a:pt x="68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42" y="392"/>
                    <a:pt x="360" y="375"/>
                    <a:pt x="360" y="353"/>
                  </a:cubicBezTo>
                  <a:cubicBezTo>
                    <a:pt x="360" y="180"/>
                    <a:pt x="360" y="180"/>
                    <a:pt x="360" y="180"/>
                  </a:cubicBezTo>
                  <a:cubicBezTo>
                    <a:pt x="360" y="158"/>
                    <a:pt x="342" y="141"/>
                    <a:pt x="321" y="141"/>
                  </a:cubicBezTo>
                  <a:close/>
                  <a:moveTo>
                    <a:pt x="351" y="353"/>
                  </a:moveTo>
                  <a:cubicBezTo>
                    <a:pt x="351" y="369"/>
                    <a:pt x="337" y="383"/>
                    <a:pt x="321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52" y="383"/>
                    <a:pt x="38" y="369"/>
                    <a:pt x="38" y="353"/>
                  </a:cubicBezTo>
                  <a:cubicBezTo>
                    <a:pt x="38" y="180"/>
                    <a:pt x="38" y="180"/>
                    <a:pt x="38" y="180"/>
                  </a:cubicBezTo>
                  <a:cubicBezTo>
                    <a:pt x="38" y="163"/>
                    <a:pt x="52" y="150"/>
                    <a:pt x="68" y="150"/>
                  </a:cubicBezTo>
                  <a:cubicBezTo>
                    <a:pt x="321" y="150"/>
                    <a:pt x="321" y="150"/>
                    <a:pt x="321" y="150"/>
                  </a:cubicBezTo>
                  <a:cubicBezTo>
                    <a:pt x="337" y="150"/>
                    <a:pt x="351" y="163"/>
                    <a:pt x="351" y="180"/>
                  </a:cubicBezTo>
                  <a:lnTo>
                    <a:pt x="351" y="353"/>
                  </a:lnTo>
                  <a:close/>
                  <a:moveTo>
                    <a:pt x="393" y="180"/>
                  </a:moveTo>
                  <a:cubicBezTo>
                    <a:pt x="380" y="180"/>
                    <a:pt x="370" y="190"/>
                    <a:pt x="370" y="203"/>
                  </a:cubicBezTo>
                  <a:cubicBezTo>
                    <a:pt x="370" y="216"/>
                    <a:pt x="380" y="227"/>
                    <a:pt x="393" y="227"/>
                  </a:cubicBezTo>
                  <a:cubicBezTo>
                    <a:pt x="406" y="227"/>
                    <a:pt x="417" y="216"/>
                    <a:pt x="417" y="203"/>
                  </a:cubicBezTo>
                  <a:cubicBezTo>
                    <a:pt x="417" y="190"/>
                    <a:pt x="406" y="180"/>
                    <a:pt x="393" y="180"/>
                  </a:cubicBezTo>
                  <a:close/>
                  <a:moveTo>
                    <a:pt x="393" y="217"/>
                  </a:moveTo>
                  <a:cubicBezTo>
                    <a:pt x="386" y="217"/>
                    <a:pt x="379" y="211"/>
                    <a:pt x="379" y="203"/>
                  </a:cubicBezTo>
                  <a:cubicBezTo>
                    <a:pt x="379" y="195"/>
                    <a:pt x="386" y="189"/>
                    <a:pt x="393" y="189"/>
                  </a:cubicBezTo>
                  <a:cubicBezTo>
                    <a:pt x="401" y="189"/>
                    <a:pt x="408" y="195"/>
                    <a:pt x="408" y="203"/>
                  </a:cubicBezTo>
                  <a:cubicBezTo>
                    <a:pt x="408" y="211"/>
                    <a:pt x="401" y="217"/>
                    <a:pt x="393" y="217"/>
                  </a:cubicBezTo>
                  <a:close/>
                  <a:moveTo>
                    <a:pt x="373" y="112"/>
                  </a:moveTo>
                  <a:cubicBezTo>
                    <a:pt x="231" y="112"/>
                    <a:pt x="231" y="112"/>
                    <a:pt x="231" y="112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40" y="6"/>
                    <a:pt x="340" y="4"/>
                    <a:pt x="338" y="2"/>
                  </a:cubicBezTo>
                  <a:cubicBezTo>
                    <a:pt x="336" y="0"/>
                    <a:pt x="333" y="0"/>
                    <a:pt x="331" y="2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58"/>
                    <a:pt x="156" y="58"/>
                    <a:pt x="154" y="60"/>
                  </a:cubicBezTo>
                  <a:cubicBezTo>
                    <a:pt x="152" y="62"/>
                    <a:pt x="152" y="65"/>
                    <a:pt x="154" y="66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28" y="112"/>
                    <a:pt x="0" y="140"/>
                    <a:pt x="0" y="175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92"/>
                    <a:pt x="28" y="421"/>
                    <a:pt x="63" y="421"/>
                  </a:cubicBezTo>
                  <a:cubicBezTo>
                    <a:pt x="373" y="421"/>
                    <a:pt x="373" y="421"/>
                    <a:pt x="373" y="421"/>
                  </a:cubicBezTo>
                  <a:cubicBezTo>
                    <a:pt x="408" y="421"/>
                    <a:pt x="436" y="392"/>
                    <a:pt x="436" y="358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6" y="140"/>
                    <a:pt x="408" y="112"/>
                    <a:pt x="373" y="112"/>
                  </a:cubicBezTo>
                  <a:close/>
                  <a:moveTo>
                    <a:pt x="427" y="358"/>
                  </a:moveTo>
                  <a:cubicBezTo>
                    <a:pt x="427" y="387"/>
                    <a:pt x="403" y="411"/>
                    <a:pt x="373" y="411"/>
                  </a:cubicBezTo>
                  <a:cubicBezTo>
                    <a:pt x="63" y="411"/>
                    <a:pt x="63" y="411"/>
                    <a:pt x="63" y="411"/>
                  </a:cubicBezTo>
                  <a:cubicBezTo>
                    <a:pt x="33" y="411"/>
                    <a:pt x="9" y="387"/>
                    <a:pt x="9" y="358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9" y="146"/>
                    <a:pt x="33" y="121"/>
                    <a:pt x="6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403" y="121"/>
                    <a:pt x="427" y="146"/>
                    <a:pt x="427" y="175"/>
                  </a:cubicBezTo>
                  <a:lnTo>
                    <a:pt x="427" y="358"/>
                  </a:lnTo>
                  <a:close/>
                  <a:moveTo>
                    <a:pt x="393" y="249"/>
                  </a:moveTo>
                  <a:cubicBezTo>
                    <a:pt x="380" y="249"/>
                    <a:pt x="370" y="260"/>
                    <a:pt x="370" y="273"/>
                  </a:cubicBezTo>
                  <a:cubicBezTo>
                    <a:pt x="370" y="286"/>
                    <a:pt x="380" y="296"/>
                    <a:pt x="393" y="296"/>
                  </a:cubicBezTo>
                  <a:cubicBezTo>
                    <a:pt x="406" y="296"/>
                    <a:pt x="417" y="286"/>
                    <a:pt x="417" y="273"/>
                  </a:cubicBezTo>
                  <a:cubicBezTo>
                    <a:pt x="417" y="260"/>
                    <a:pt x="406" y="249"/>
                    <a:pt x="393" y="249"/>
                  </a:cubicBezTo>
                  <a:close/>
                  <a:moveTo>
                    <a:pt x="393" y="287"/>
                  </a:moveTo>
                  <a:cubicBezTo>
                    <a:pt x="386" y="287"/>
                    <a:pt x="379" y="281"/>
                    <a:pt x="379" y="273"/>
                  </a:cubicBezTo>
                  <a:cubicBezTo>
                    <a:pt x="379" y="265"/>
                    <a:pt x="386" y="259"/>
                    <a:pt x="393" y="259"/>
                  </a:cubicBezTo>
                  <a:cubicBezTo>
                    <a:pt x="401" y="259"/>
                    <a:pt x="408" y="265"/>
                    <a:pt x="408" y="273"/>
                  </a:cubicBezTo>
                  <a:cubicBezTo>
                    <a:pt x="408" y="281"/>
                    <a:pt x="401" y="287"/>
                    <a:pt x="393" y="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30566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66667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9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9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9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9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76" y="736977"/>
            <a:ext cx="3251251" cy="57058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7529" y="1357722"/>
            <a:ext cx="2232248" cy="394106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2663" y="1245646"/>
            <a:ext cx="6336704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chemeClr val="accent1"/>
                </a:solidFill>
              </a:rPr>
              <a:t>Com </a:t>
            </a:r>
            <a:r>
              <a:rPr lang="en-US" sz="3200" err="1">
                <a:solidFill>
                  <a:schemeClr val="accent1"/>
                </a:solidFill>
              </a:rPr>
              <a:t>obtenir</a:t>
            </a:r>
            <a:r>
              <a:rPr lang="en-US" sz="3200">
                <a:solidFill>
                  <a:schemeClr val="accent1"/>
                </a:solidFill>
              </a:rPr>
              <a:t> i </a:t>
            </a:r>
            <a:r>
              <a:rPr lang="en-US" sz="3200" err="1">
                <a:solidFill>
                  <a:schemeClr val="accent1"/>
                </a:solidFill>
              </a:rPr>
              <a:t>descarregar</a:t>
            </a:r>
            <a:r>
              <a:rPr lang="en-US" sz="3200">
                <a:solidFill>
                  <a:schemeClr val="accent1"/>
                </a:solidFill>
              </a:rPr>
              <a:t> la </a:t>
            </a:r>
            <a:r>
              <a:rPr lang="en-US" sz="3200" err="1">
                <a:solidFill>
                  <a:schemeClr val="accent1"/>
                </a:solidFill>
              </a:rPr>
              <a:t>Targeta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Federativa</a:t>
            </a:r>
            <a:r>
              <a:rPr lang="en-US" sz="3200">
                <a:solidFill>
                  <a:schemeClr val="accent1"/>
                </a:solidFill>
              </a:rPr>
              <a:t> Digital?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2663" y="2242029"/>
            <a:ext cx="62286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800"/>
              <a:t>El </a:t>
            </a:r>
            <a:r>
              <a:rPr lang="es-ES" sz="1800" err="1"/>
              <a:t>federat</a:t>
            </a:r>
            <a:r>
              <a:rPr lang="es-ES" sz="1800"/>
              <a:t> </a:t>
            </a:r>
            <a:r>
              <a:rPr lang="es-ES" sz="1800" err="1"/>
              <a:t>rebrá</a:t>
            </a:r>
            <a:r>
              <a:rPr lang="es-ES" sz="1800"/>
              <a:t> un email </a:t>
            </a:r>
            <a:r>
              <a:rPr lang="es-ES" sz="1800" err="1"/>
              <a:t>on</a:t>
            </a:r>
            <a:r>
              <a:rPr lang="es-ES" sz="1800"/>
              <a:t> puga  </a:t>
            </a:r>
            <a:r>
              <a:rPr lang="es-ES" sz="1800" err="1"/>
              <a:t>punxar</a:t>
            </a:r>
            <a:r>
              <a:rPr lang="es-ES" sz="1800"/>
              <a:t> a </a:t>
            </a:r>
            <a:r>
              <a:rPr lang="es-ES" sz="1800" err="1"/>
              <a:t>l´enllaç</a:t>
            </a:r>
            <a:r>
              <a:rPr lang="es-ES" sz="1800"/>
              <a:t> i </a:t>
            </a:r>
            <a:r>
              <a:rPr lang="es-ES" sz="1800" err="1"/>
              <a:t>descarregar</a:t>
            </a:r>
            <a:r>
              <a:rPr lang="es-ES" sz="1800"/>
              <a:t> la </a:t>
            </a:r>
            <a:r>
              <a:rPr lang="es-ES" sz="1800" err="1"/>
              <a:t>seva</a:t>
            </a:r>
            <a:r>
              <a:rPr lang="es-ES" sz="1800"/>
              <a:t> </a:t>
            </a:r>
            <a:r>
              <a:rPr lang="es-ES" sz="1800" err="1"/>
              <a:t>Targeta</a:t>
            </a:r>
            <a:r>
              <a:rPr lang="es-ES" sz="1800"/>
              <a:t> Federativa Digital.</a:t>
            </a:r>
            <a:endParaRPr lang="en-US" sz="1800"/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5F76D138-99DF-7548-9EC0-490A20400564}"/>
              </a:ext>
            </a:extLst>
          </p:cNvPr>
          <p:cNvGrpSpPr/>
          <p:nvPr/>
        </p:nvGrpSpPr>
        <p:grpSpPr>
          <a:xfrm>
            <a:off x="5479051" y="3231802"/>
            <a:ext cx="1539108" cy="1802279"/>
            <a:chOff x="5479051" y="3231802"/>
            <a:chExt cx="1539108" cy="1802279"/>
          </a:xfrm>
        </p:grpSpPr>
        <p:sp>
          <p:nvSpPr>
            <p:cNvPr id="8" name="Oval 7"/>
            <p:cNvSpPr/>
            <p:nvPr/>
          </p:nvSpPr>
          <p:spPr>
            <a:xfrm>
              <a:off x="5771964" y="3231802"/>
              <a:ext cx="953282" cy="95328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9051" y="4326195"/>
              <a:ext cx="1539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err="1"/>
                <a:t>Recepció</a:t>
              </a:r>
              <a:r>
                <a:rPr lang="en-US" sz="2000"/>
                <a:t> de </a:t>
              </a:r>
              <a:r>
                <a:rPr lang="en-US" sz="2000" err="1"/>
                <a:t>l’email</a:t>
              </a:r>
              <a:endParaRPr lang="en-US" sz="140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3396C6EF-87B8-A944-99C8-682043322886}"/>
              </a:ext>
            </a:extLst>
          </p:cNvPr>
          <p:cNvGrpSpPr/>
          <p:nvPr/>
        </p:nvGrpSpPr>
        <p:grpSpPr>
          <a:xfrm>
            <a:off x="7093844" y="3231802"/>
            <a:ext cx="1539108" cy="1802279"/>
            <a:chOff x="7093844" y="3231802"/>
            <a:chExt cx="1539108" cy="1802279"/>
          </a:xfrm>
        </p:grpSpPr>
        <p:sp>
          <p:nvSpPr>
            <p:cNvPr id="9" name="Oval 8"/>
            <p:cNvSpPr/>
            <p:nvPr/>
          </p:nvSpPr>
          <p:spPr>
            <a:xfrm>
              <a:off x="7386757" y="3231802"/>
              <a:ext cx="953282" cy="953282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02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93844" y="4326195"/>
              <a:ext cx="1539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err="1"/>
                <a:t>Punxar</a:t>
              </a:r>
              <a:r>
                <a:rPr lang="en-US" sz="2000"/>
                <a:t> a </a:t>
              </a:r>
              <a:r>
                <a:rPr lang="en-US" sz="2000" err="1"/>
                <a:t>l’enllaç</a:t>
              </a:r>
              <a:endParaRPr lang="en-US" sz="140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ADBCDEA7-6C46-4647-8703-2BB256EE6BFC}"/>
              </a:ext>
            </a:extLst>
          </p:cNvPr>
          <p:cNvGrpSpPr/>
          <p:nvPr/>
        </p:nvGrpSpPr>
        <p:grpSpPr>
          <a:xfrm>
            <a:off x="8708636" y="3231802"/>
            <a:ext cx="1707843" cy="1802279"/>
            <a:chOff x="8708636" y="3231802"/>
            <a:chExt cx="1707843" cy="1802279"/>
          </a:xfrm>
        </p:grpSpPr>
        <p:sp>
          <p:nvSpPr>
            <p:cNvPr id="10" name="Oval 9"/>
            <p:cNvSpPr/>
            <p:nvPr/>
          </p:nvSpPr>
          <p:spPr>
            <a:xfrm>
              <a:off x="9001550" y="3231802"/>
              <a:ext cx="953282" cy="953282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03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08636" y="4326195"/>
              <a:ext cx="17078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err="1"/>
                <a:t>Descarregar</a:t>
              </a:r>
              <a:r>
                <a:rPr lang="en-US" sz="2000"/>
                <a:t> </a:t>
              </a:r>
              <a:r>
                <a:rPr lang="en-US" sz="2000" err="1"/>
                <a:t>targeta</a:t>
              </a:r>
              <a:endParaRPr lang="en-US" sz="140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4C107E0-1DE5-314D-BD6F-CF47F710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46" y="1357722"/>
            <a:ext cx="2243655" cy="3990715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="" xmlns:a16="http://schemas.microsoft.com/office/drawing/2014/main" id="{79662BBD-030C-5D4D-81C0-F1B4AD1760EC}"/>
              </a:ext>
            </a:extLst>
          </p:cNvPr>
          <p:cNvCxnSpPr/>
          <p:nvPr/>
        </p:nvCxnSpPr>
        <p:spPr>
          <a:xfrm>
            <a:off x="875420" y="4041068"/>
            <a:ext cx="126014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8 Imagen" descr="Screenshot_20210812-153525_PassWallet.jpg">
            <a:extLst>
              <a:ext uri="{FF2B5EF4-FFF2-40B4-BE49-F238E27FC236}">
                <a16:creationId xmlns="" xmlns:a16="http://schemas.microsoft.com/office/drawing/2014/main" id="{5048E168-2795-43E7-863B-8D27141EF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17" y="1357722"/>
            <a:ext cx="2308647" cy="3979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95529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99291"/>
            <a:ext cx="121920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Previament</a:t>
            </a:r>
            <a:r>
              <a:rPr lang="en-US" sz="3200">
                <a:solidFill>
                  <a:schemeClr val="accent1"/>
                </a:solidFill>
              </a:rPr>
              <a:t> a la </a:t>
            </a:r>
            <a:r>
              <a:rPr lang="en-US" sz="3200" err="1">
                <a:solidFill>
                  <a:schemeClr val="accent1"/>
                </a:solidFill>
              </a:rPr>
              <a:t>descàrrega</a:t>
            </a:r>
            <a:r>
              <a:rPr lang="en-US" sz="3200">
                <a:solidFill>
                  <a:schemeClr val="accent1"/>
                </a:solidFill>
              </a:rPr>
              <a:t> de la </a:t>
            </a:r>
            <a:r>
              <a:rPr lang="en-US" sz="3200" err="1">
                <a:solidFill>
                  <a:schemeClr val="accent1"/>
                </a:solidFill>
              </a:rPr>
              <a:t>Targeta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62950"/>
            <a:ext cx="1219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800" dirty="0"/>
              <a:t>El </a:t>
            </a:r>
            <a:r>
              <a:rPr lang="es-ES" sz="1800" dirty="0" err="1"/>
              <a:t>federat</a:t>
            </a:r>
            <a:r>
              <a:rPr lang="es-ES" sz="1800" dirty="0"/>
              <a:t> </a:t>
            </a:r>
            <a:r>
              <a:rPr lang="es-ES" sz="1800" dirty="0" err="1"/>
              <a:t>haurà</a:t>
            </a:r>
            <a:r>
              <a:rPr lang="es-ES" sz="1800" dirty="0"/>
              <a:t> de </a:t>
            </a:r>
            <a:r>
              <a:rPr lang="es-ES" sz="1800" dirty="0" err="1"/>
              <a:t>tenir</a:t>
            </a:r>
            <a:r>
              <a:rPr lang="es-ES" sz="1800" dirty="0"/>
              <a:t>  </a:t>
            </a:r>
            <a:r>
              <a:rPr lang="es-ES" sz="1800" dirty="0" err="1"/>
              <a:t>instal.lada</a:t>
            </a:r>
            <a:r>
              <a:rPr lang="es-ES" sz="1800" dirty="0"/>
              <a:t> </a:t>
            </a:r>
            <a:r>
              <a:rPr lang="es-ES" sz="1800" dirty="0" err="1"/>
              <a:t>previament</a:t>
            </a:r>
            <a:r>
              <a:rPr lang="es-ES" sz="1800" dirty="0"/>
              <a:t> </a:t>
            </a:r>
            <a:r>
              <a:rPr lang="es-ES" sz="1800" dirty="0" err="1"/>
              <a:t>l´APP</a:t>
            </a:r>
            <a:r>
              <a:rPr lang="es-ES" sz="1800" dirty="0"/>
              <a:t> Apple </a:t>
            </a:r>
            <a:r>
              <a:rPr lang="es-ES" sz="1800" dirty="0" err="1"/>
              <a:t>Wallet</a:t>
            </a:r>
            <a:r>
              <a:rPr lang="es-ES" sz="1800" dirty="0"/>
              <a:t> </a:t>
            </a:r>
            <a:r>
              <a:rPr lang="es-ES" sz="1800" dirty="0" err="1" smtClean="0"/>
              <a:t>d´IOS</a:t>
            </a:r>
            <a:r>
              <a:rPr lang="es-ES" sz="1800" dirty="0" smtClean="0"/>
              <a:t>.</a:t>
            </a:r>
            <a:endParaRPr lang="en-US" sz="1800" dirty="0"/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8F71EBEE-3F3A-DD47-8F39-D214252462B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835860" y="2924944"/>
            <a:ext cx="2734920" cy="843840"/>
          </a:xfrm>
          <a:prstGeom prst="rect">
            <a:avLst/>
          </a:prstGeom>
          <a:ln>
            <a:noFill/>
          </a:ln>
        </p:spPr>
      </p:pic>
      <p:sp>
        <p:nvSpPr>
          <p:cNvPr id="24" name="TextBox 6">
            <a:extLst>
              <a:ext uri="{FF2B5EF4-FFF2-40B4-BE49-F238E27FC236}">
                <a16:creationId xmlns="" xmlns:a16="http://schemas.microsoft.com/office/drawing/2014/main" id="{F46AF2CA-D2B7-324E-BE0B-4B850B5ECB1E}"/>
              </a:ext>
            </a:extLst>
          </p:cNvPr>
          <p:cNvSpPr txBox="1"/>
          <p:nvPr/>
        </p:nvSpPr>
        <p:spPr>
          <a:xfrm>
            <a:off x="4835861" y="4268612"/>
            <a:ext cx="259228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800" err="1"/>
              <a:t>Els</a:t>
            </a:r>
            <a:r>
              <a:rPr lang="es-ES" sz="1800"/>
              <a:t> </a:t>
            </a:r>
            <a:r>
              <a:rPr lang="es-ES" sz="1800" err="1"/>
              <a:t>telèfons</a:t>
            </a:r>
            <a:r>
              <a:rPr lang="es-ES" sz="1800"/>
              <a:t> Apple </a:t>
            </a:r>
            <a:r>
              <a:rPr lang="es-ES" sz="1800" err="1"/>
              <a:t>tenen</a:t>
            </a:r>
            <a:r>
              <a:rPr lang="es-ES" sz="1800"/>
              <a:t> </a:t>
            </a:r>
            <a:r>
              <a:rPr lang="es-ES" sz="1800" err="1"/>
              <a:t>instal.lada</a:t>
            </a:r>
            <a:r>
              <a:rPr lang="es-ES" sz="1800"/>
              <a:t> </a:t>
            </a:r>
            <a:r>
              <a:rPr lang="es-ES" sz="1800" err="1"/>
              <a:t>l´APP</a:t>
            </a:r>
            <a:r>
              <a:rPr lang="es-ES" sz="1800"/>
              <a:t> </a:t>
            </a:r>
            <a:r>
              <a:rPr lang="es-ES" sz="1800" b="1"/>
              <a:t>Apple</a:t>
            </a:r>
            <a:r>
              <a:rPr lang="es-ES" sz="1800"/>
              <a:t> </a:t>
            </a:r>
            <a:r>
              <a:rPr lang="es-ES" sz="1800" b="1" err="1"/>
              <a:t>Wallet</a:t>
            </a:r>
            <a:r>
              <a:rPr lang="es-ES" sz="1800"/>
              <a:t> de </a:t>
            </a:r>
            <a:r>
              <a:rPr lang="es-ES" sz="1800" err="1"/>
              <a:t>sèrie</a:t>
            </a:r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19796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772816"/>
            <a:ext cx="2255810" cy="3958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5700" y="2207308"/>
            <a:ext cx="1548479" cy="27338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i9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3154"/>
            <a:ext cx="121920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Una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vegada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descarregada</a:t>
            </a:r>
            <a:r>
              <a:rPr lang="en-US" sz="3200">
                <a:solidFill>
                  <a:schemeClr val="accent1"/>
                </a:solidFill>
              </a:rPr>
              <a:t>, la </a:t>
            </a:r>
            <a:r>
              <a:rPr lang="en-US" sz="3200" err="1">
                <a:solidFill>
                  <a:schemeClr val="accent1"/>
                </a:solidFill>
              </a:rPr>
              <a:t>Targeta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apareixerà</a:t>
            </a:r>
            <a:r>
              <a:rPr lang="en-US" sz="3200">
                <a:solidFill>
                  <a:schemeClr val="accent1"/>
                </a:solidFill>
              </a:rPr>
              <a:t> a </a:t>
            </a:r>
            <a:r>
              <a:rPr lang="en-US" sz="3200" err="1">
                <a:solidFill>
                  <a:schemeClr val="accent1"/>
                </a:solidFill>
              </a:rPr>
              <a:t>l’APP</a:t>
            </a:r>
            <a:r>
              <a:rPr lang="en-US" sz="3200">
                <a:solidFill>
                  <a:schemeClr val="accent1"/>
                </a:solidFill>
              </a:rPr>
              <a:t> Wallet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1664" y="5545785"/>
            <a:ext cx="225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Apple Wallet </a:t>
            </a:r>
            <a:r>
              <a:rPr lang="en-US" sz="2000"/>
              <a:t>a </a:t>
            </a:r>
            <a:r>
              <a:rPr lang="en-US" sz="2000" err="1"/>
              <a:t>telèfons</a:t>
            </a:r>
            <a:r>
              <a:rPr lang="en-US" sz="2000"/>
              <a:t> Apple</a:t>
            </a:r>
          </a:p>
        </p:txBody>
      </p:sp>
      <p:pic>
        <p:nvPicPr>
          <p:cNvPr id="14" name="13 Imagen" descr="Screenshot_20210812-153525_PassWall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00" y="2207308"/>
            <a:ext cx="1548000" cy="2733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49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08" y="2549805"/>
            <a:ext cx="10657184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4000"/>
              <a:t>Com </a:t>
            </a:r>
            <a:r>
              <a:rPr lang="en-US" sz="4000" err="1"/>
              <a:t>declarar</a:t>
            </a:r>
            <a:r>
              <a:rPr lang="en-US" sz="4000"/>
              <a:t> un part </a:t>
            </a:r>
            <a:r>
              <a:rPr lang="en-US" sz="4000" err="1"/>
              <a:t>d´accident</a:t>
            </a:r>
            <a:r>
              <a:rPr lang="en-US" sz="4000"/>
              <a:t> a IOS (</a:t>
            </a:r>
            <a:r>
              <a:rPr lang="en-US" sz="4000" err="1"/>
              <a:t>telèfons</a:t>
            </a:r>
            <a:r>
              <a:rPr lang="en-US" sz="4000"/>
              <a:t> Apple)?</a:t>
            </a:r>
          </a:p>
        </p:txBody>
      </p:sp>
    </p:spTree>
    <p:extLst>
      <p:ext uri="{BB962C8B-B14F-4D97-AF65-F5344CB8AC3E}">
        <p14:creationId xmlns="" xmlns:p14="http://schemas.microsoft.com/office/powerpoint/2010/main" val="5515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F4B67267-1E36-4348-AE2A-4DEF9E9EA02C}"/>
              </a:ext>
            </a:extLst>
          </p:cNvPr>
          <p:cNvGrpSpPr/>
          <p:nvPr/>
        </p:nvGrpSpPr>
        <p:grpSpPr>
          <a:xfrm>
            <a:off x="5062663" y="2528900"/>
            <a:ext cx="6336704" cy="1756068"/>
            <a:chOff x="5062663" y="2528900"/>
            <a:chExt cx="6336704" cy="1756068"/>
          </a:xfrm>
        </p:grpSpPr>
        <p:sp>
          <p:nvSpPr>
            <p:cNvPr id="6" name="TextBox 5"/>
            <p:cNvSpPr txBox="1"/>
            <p:nvPr/>
          </p:nvSpPr>
          <p:spPr>
            <a:xfrm>
              <a:off x="5062663" y="2528900"/>
              <a:ext cx="633670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>
                  <a:solidFill>
                    <a:schemeClr val="accent1"/>
                  </a:solidFill>
                </a:rPr>
                <a:t>Pas 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663" y="3176972"/>
              <a:ext cx="622869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800" dirty="0"/>
                <a:t>El </a:t>
              </a:r>
              <a:r>
                <a:rPr lang="es-ES" sz="1800" dirty="0" err="1"/>
                <a:t>Federat</a:t>
              </a:r>
              <a:r>
                <a:rPr lang="es-ES" sz="1800" dirty="0"/>
                <a:t> </a:t>
              </a:r>
              <a:r>
                <a:rPr lang="es-ES" sz="1800" dirty="0" err="1"/>
                <a:t>punxarà</a:t>
              </a:r>
              <a:r>
                <a:rPr lang="es-ES" sz="1800" dirty="0"/>
                <a:t> a </a:t>
              </a:r>
              <a:r>
                <a:rPr lang="es-ES" sz="1800" dirty="0" err="1"/>
                <a:t>l´extrem</a:t>
              </a:r>
              <a:r>
                <a:rPr lang="es-ES" sz="1800" dirty="0"/>
                <a:t> superior </a:t>
              </a:r>
              <a:r>
                <a:rPr lang="es-ES" sz="1800" dirty="0" err="1"/>
                <a:t>dret</a:t>
              </a:r>
              <a:r>
                <a:rPr lang="es-ES" sz="1800" dirty="0"/>
                <a:t> i </a:t>
              </a:r>
              <a:r>
                <a:rPr lang="es-ES" sz="1800" dirty="0" err="1"/>
                <a:t>accedirà</a:t>
              </a:r>
              <a:r>
                <a:rPr lang="es-ES" sz="1800" dirty="0"/>
                <a:t> al </a:t>
              </a:r>
              <a:r>
                <a:rPr lang="es-ES" sz="1800" dirty="0" err="1"/>
                <a:t>revers</a:t>
              </a:r>
              <a:r>
                <a:rPr lang="es-ES" sz="1800" dirty="0"/>
                <a:t> de la </a:t>
              </a:r>
              <a:r>
                <a:rPr lang="es-ES" sz="1800" dirty="0" err="1"/>
                <a:t>targeta</a:t>
              </a:r>
              <a:r>
                <a:rPr lang="es-ES" sz="1800" dirty="0"/>
                <a:t> </a:t>
              </a:r>
              <a:r>
                <a:rPr lang="es-ES" sz="1800" dirty="0" err="1"/>
                <a:t>on</a:t>
              </a:r>
              <a:r>
                <a:rPr lang="es-ES" sz="1800" dirty="0"/>
                <a:t> </a:t>
              </a:r>
              <a:r>
                <a:rPr lang="es-ES" sz="1800" dirty="0" err="1"/>
                <a:t>podrà</a:t>
              </a:r>
              <a:r>
                <a:rPr lang="es-ES" sz="1800" dirty="0"/>
                <a:t> </a:t>
              </a:r>
              <a:r>
                <a:rPr lang="es-ES" sz="1800" dirty="0" err="1"/>
                <a:t>visualitzar</a:t>
              </a:r>
              <a:r>
                <a:rPr lang="es-ES" sz="1800" dirty="0"/>
                <a:t> el </a:t>
              </a:r>
              <a:r>
                <a:rPr lang="es-ES" sz="1800" dirty="0" err="1"/>
                <a:t>seu</a:t>
              </a:r>
              <a:r>
                <a:rPr lang="es-ES" sz="1800" dirty="0"/>
                <a:t> DNI, </a:t>
              </a:r>
              <a:r>
                <a:rPr lang="es-ES" sz="1800" dirty="0" err="1"/>
                <a:t>Nº</a:t>
              </a:r>
              <a:r>
                <a:rPr lang="es-ES" sz="1800" dirty="0"/>
                <a:t> </a:t>
              </a:r>
              <a:r>
                <a:rPr lang="es-ES" sz="1800" dirty="0" err="1"/>
                <a:t>llicencia</a:t>
              </a:r>
              <a:r>
                <a:rPr lang="es-ES" sz="1800" dirty="0"/>
                <a:t>, </a:t>
              </a:r>
              <a:r>
                <a:rPr lang="es-ES" sz="1800" dirty="0" err="1"/>
                <a:t>validessa</a:t>
              </a:r>
              <a:r>
                <a:rPr lang="es-ES" sz="1800" dirty="0"/>
                <a:t> de la </a:t>
              </a:r>
              <a:r>
                <a:rPr lang="es-ES" sz="1800" dirty="0" err="1"/>
                <a:t>targeta</a:t>
              </a:r>
              <a:r>
                <a:rPr lang="es-ES" sz="1800" dirty="0"/>
                <a:t>, </a:t>
              </a:r>
              <a:r>
                <a:rPr lang="es-ES" sz="1800" dirty="0" err="1"/>
                <a:t>telèfon</a:t>
              </a:r>
              <a:r>
                <a:rPr lang="es-ES" sz="1800" dirty="0"/>
                <a:t> de contacte i el botó “DECLARAR UN PARTE / ACCEDER A ITEGRA”</a:t>
              </a:r>
              <a:endParaRPr lang="en-US" sz="1800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2E1394B6-E994-492E-9A68-1EE3C9A8B171}"/>
              </a:ext>
            </a:extLst>
          </p:cNvPr>
          <p:cNvGrpSpPr/>
          <p:nvPr/>
        </p:nvGrpSpPr>
        <p:grpSpPr>
          <a:xfrm>
            <a:off x="1379476" y="736977"/>
            <a:ext cx="3251251" cy="5705856"/>
            <a:chOff x="1379476" y="736977"/>
            <a:chExt cx="3251251" cy="5705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476" y="736977"/>
              <a:ext cx="3251251" cy="5705856"/>
            </a:xfrm>
            <a:prstGeom prst="rect">
              <a:avLst/>
            </a:prstGeom>
          </p:spPr>
        </p:pic>
        <p:grpSp>
          <p:nvGrpSpPr>
            <p:cNvPr id="2" name="Grupo 1">
              <a:extLst>
                <a:ext uri="{FF2B5EF4-FFF2-40B4-BE49-F238E27FC236}">
                  <a16:creationId xmlns="" xmlns:a16="http://schemas.microsoft.com/office/drawing/2014/main" id="{16DF3AE2-4E2E-4FFE-AD1A-5531C4CE191B}"/>
                </a:ext>
              </a:extLst>
            </p:cNvPr>
            <p:cNvGrpSpPr/>
            <p:nvPr/>
          </p:nvGrpSpPr>
          <p:grpSpPr>
            <a:xfrm>
              <a:off x="1858112" y="1360144"/>
              <a:ext cx="2232248" cy="3941064"/>
              <a:chOff x="296263" y="1206440"/>
              <a:chExt cx="2232248" cy="3941064"/>
            </a:xfrm>
          </p:grpSpPr>
          <p:pic>
            <p:nvPicPr>
              <p:cNvPr id="4" name="Imagen 3">
                <a:extLst>
                  <a:ext uri="{FF2B5EF4-FFF2-40B4-BE49-F238E27FC236}">
                    <a16:creationId xmlns="" xmlns:a16="http://schemas.microsoft.com/office/drawing/2014/main" id="{9EBA71F1-FD81-A640-9559-541697CF4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263" y="1206440"/>
                <a:ext cx="2232248" cy="3941064"/>
              </a:xfrm>
              <a:prstGeom prst="rect">
                <a:avLst/>
              </a:prstGeom>
            </p:spPr>
          </p:pic>
          <p:pic>
            <p:nvPicPr>
              <p:cNvPr id="11" name="8 Imagen" descr="Screenshot_20210812-153525_PassWallet.jpg">
                <a:extLst>
                  <a:ext uri="{FF2B5EF4-FFF2-40B4-BE49-F238E27FC236}">
                    <a16:creationId xmlns="" xmlns:a16="http://schemas.microsoft.com/office/drawing/2014/main" id="{B8B45752-FB9B-4C49-9B8C-38B2C40E5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400" y="1664804"/>
                <a:ext cx="2052000" cy="3004714"/>
              </a:xfrm>
              <a:prstGeom prst="rect">
                <a:avLst/>
              </a:prstGeom>
            </p:spPr>
          </p:pic>
        </p:grpSp>
      </p:grpSp>
      <p:cxnSp>
        <p:nvCxnSpPr>
          <p:cNvPr id="23" name="Conector recto de flecha 22">
            <a:extLst>
              <a:ext uri="{FF2B5EF4-FFF2-40B4-BE49-F238E27FC236}">
                <a16:creationId xmlns="" xmlns:a16="http://schemas.microsoft.com/office/drawing/2014/main" id="{6B3ACEE3-8984-0049-9248-01875917994A}"/>
              </a:ext>
            </a:extLst>
          </p:cNvPr>
          <p:cNvCxnSpPr>
            <a:cxnSpLocks/>
          </p:cNvCxnSpPr>
          <p:nvPr/>
        </p:nvCxnSpPr>
        <p:spPr>
          <a:xfrm flipH="1">
            <a:off x="4007768" y="1628800"/>
            <a:ext cx="162017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5B88BFB1-B245-49DD-B6D1-20F9B2E11963}"/>
              </a:ext>
            </a:extLst>
          </p:cNvPr>
          <p:cNvGrpSpPr/>
          <p:nvPr/>
        </p:nvGrpSpPr>
        <p:grpSpPr>
          <a:xfrm>
            <a:off x="1877120" y="1365807"/>
            <a:ext cx="2238660" cy="3941064"/>
            <a:chOff x="1877120" y="1338598"/>
            <a:chExt cx="2238660" cy="3941064"/>
          </a:xfrm>
        </p:grpSpPr>
        <p:pic>
          <p:nvPicPr>
            <p:cNvPr id="27" name="Imagen 26">
              <a:extLst>
                <a:ext uri="{FF2B5EF4-FFF2-40B4-BE49-F238E27FC236}">
                  <a16:creationId xmlns="" xmlns:a16="http://schemas.microsoft.com/office/drawing/2014/main" id="{F5DFC273-0326-DA4F-B752-7FC363393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7120" y="1338598"/>
              <a:ext cx="2238660" cy="3941064"/>
            </a:xfrm>
            <a:prstGeom prst="rect">
              <a:avLst/>
            </a:prstGeom>
          </p:spPr>
        </p:pic>
        <p:pic>
          <p:nvPicPr>
            <p:cNvPr id="12" name="Imagen 11" descr="Imagen que contiene Aplicación&#10;&#10;Descripción generada automáticamente">
              <a:extLst>
                <a:ext uri="{FF2B5EF4-FFF2-40B4-BE49-F238E27FC236}">
                  <a16:creationId xmlns="" xmlns:a16="http://schemas.microsoft.com/office/drawing/2014/main" id="{BD488818-9726-4E7D-88B2-7AEEB5514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5619" y="1700808"/>
              <a:ext cx="634111" cy="483855"/>
            </a:xfrm>
            <a:prstGeom prst="rect">
              <a:avLst/>
            </a:prstGeom>
          </p:spPr>
        </p:pic>
      </p:grpSp>
      <p:cxnSp>
        <p:nvCxnSpPr>
          <p:cNvPr id="28" name="Conector recto de flecha 27">
            <a:extLst>
              <a:ext uri="{FF2B5EF4-FFF2-40B4-BE49-F238E27FC236}">
                <a16:creationId xmlns="" xmlns:a16="http://schemas.microsoft.com/office/drawing/2014/main" id="{7C6E3AA0-5398-334B-864F-C06868B6CCAA}"/>
              </a:ext>
            </a:extLst>
          </p:cNvPr>
          <p:cNvCxnSpPr>
            <a:cxnSpLocks/>
          </p:cNvCxnSpPr>
          <p:nvPr/>
        </p:nvCxnSpPr>
        <p:spPr>
          <a:xfrm flipH="1">
            <a:off x="3442485" y="5193196"/>
            <a:ext cx="162017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21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152955</TotalTime>
  <Words>462</Words>
  <Application>Microsoft Office PowerPoint</Application>
  <PresentationFormat>Personalizado</PresentationFormat>
  <Paragraphs>50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¿Quins continguts trobarà a Itegra?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1466</cp:revision>
  <dcterms:created xsi:type="dcterms:W3CDTF">2014-10-08T23:03:32Z</dcterms:created>
  <dcterms:modified xsi:type="dcterms:W3CDTF">2021-08-27T06:22:11Z</dcterms:modified>
</cp:coreProperties>
</file>